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7.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704" r:id="rId6"/>
    <p:sldMasterId id="2147483750" r:id="rId7"/>
    <p:sldMasterId id="2147483792" r:id="rId8"/>
    <p:sldMasterId id="2147483837" r:id="rId9"/>
    <p:sldMasterId id="2147483882" r:id="rId10"/>
    <p:sldMasterId id="2147483925" r:id="rId11"/>
    <p:sldMasterId id="2147483968" r:id="rId12"/>
  </p:sldMasterIdLst>
  <p:notesMasterIdLst>
    <p:notesMasterId r:id="rId40"/>
  </p:notesMasterIdLst>
  <p:sldIdLst>
    <p:sldId id="388" r:id="rId13"/>
    <p:sldId id="300" r:id="rId14"/>
    <p:sldId id="362" r:id="rId15"/>
    <p:sldId id="390" r:id="rId16"/>
    <p:sldId id="392" r:id="rId17"/>
    <p:sldId id="393" r:id="rId18"/>
    <p:sldId id="2147473996" r:id="rId19"/>
    <p:sldId id="402" r:id="rId20"/>
    <p:sldId id="398" r:id="rId21"/>
    <p:sldId id="2147473936" r:id="rId22"/>
    <p:sldId id="305" r:id="rId23"/>
    <p:sldId id="2147473994" r:id="rId24"/>
    <p:sldId id="2147473938" r:id="rId25"/>
    <p:sldId id="400" r:id="rId26"/>
    <p:sldId id="2147474003" r:id="rId27"/>
    <p:sldId id="2147473980" r:id="rId28"/>
    <p:sldId id="2147473995" r:id="rId29"/>
    <p:sldId id="2147473981" r:id="rId30"/>
    <p:sldId id="396" r:id="rId31"/>
    <p:sldId id="2147474004" r:id="rId32"/>
    <p:sldId id="326" r:id="rId33"/>
    <p:sldId id="2147474006" r:id="rId34"/>
    <p:sldId id="2147473982" r:id="rId35"/>
    <p:sldId id="401" r:id="rId36"/>
    <p:sldId id="2147473944" r:id="rId37"/>
    <p:sldId id="399" r:id="rId38"/>
    <p:sldId id="21474740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C0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3FDDB-9F67-49E2-A594-194B70D30A34}" v="108" dt="2025-03-01T00:43:29.437"/>
    <p1510:client id="{E347DE06-26FC-D292-DEDA-4C8345741864}" v="4" dt="2025-02-28T18:27:53.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7845" autoAdjust="0"/>
  </p:normalViewPr>
  <p:slideViewPr>
    <p:cSldViewPr snapToGrid="0">
      <p:cViewPr varScale="1">
        <p:scale>
          <a:sx n="66" d="100"/>
          <a:sy n="66" d="100"/>
        </p:scale>
        <p:origin x="15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r, Jessica (DOH)" userId="S::jessica.bair@doh.wa.gov::92c7fb92-fa2f-41ae-872e-55756fc513c3" providerId="AD" clId="Web-{C2FFA584-09E5-E5C2-C9B0-58F93382C29B}"/>
    <pc:docChg chg="delSld modSld">
      <pc:chgData name="Bair, Jessica (DOH)" userId="S::jessica.bair@doh.wa.gov::92c7fb92-fa2f-41ae-872e-55756fc513c3" providerId="AD" clId="Web-{C2FFA584-09E5-E5C2-C9B0-58F93382C29B}" dt="2025-02-26T23:05:36.707" v="161" actId="1076"/>
      <pc:docMkLst>
        <pc:docMk/>
      </pc:docMkLst>
      <pc:sldChg chg="modSp">
        <pc:chgData name="Bair, Jessica (DOH)" userId="S::jessica.bair@doh.wa.gov::92c7fb92-fa2f-41ae-872e-55756fc513c3" providerId="AD" clId="Web-{C2FFA584-09E5-E5C2-C9B0-58F93382C29B}" dt="2025-02-26T22:39:46.616" v="87" actId="20577"/>
        <pc:sldMkLst>
          <pc:docMk/>
          <pc:sldMk cId="699439354" sldId="295"/>
        </pc:sldMkLst>
      </pc:sldChg>
      <pc:sldChg chg="modSp">
        <pc:chgData name="Bair, Jessica (DOH)" userId="S::jessica.bair@doh.wa.gov::92c7fb92-fa2f-41ae-872e-55756fc513c3" providerId="AD" clId="Web-{C2FFA584-09E5-E5C2-C9B0-58F93382C29B}" dt="2025-02-26T22:43:50.354" v="154" actId="20577"/>
        <pc:sldMkLst>
          <pc:docMk/>
          <pc:sldMk cId="696249156" sldId="300"/>
        </pc:sldMkLst>
        <pc:spChg chg="mod">
          <ac:chgData name="Bair, Jessica (DOH)" userId="S::jessica.bair@doh.wa.gov::92c7fb92-fa2f-41ae-872e-55756fc513c3" providerId="AD" clId="Web-{C2FFA584-09E5-E5C2-C9B0-58F93382C29B}" dt="2025-02-26T22:43:01.979" v="141" actId="20577"/>
          <ac:spMkLst>
            <pc:docMk/>
            <pc:sldMk cId="696249156" sldId="300"/>
            <ac:spMk id="11" creationId="{00000000-0000-0000-0000-000000000000}"/>
          </ac:spMkLst>
        </pc:spChg>
        <pc:spChg chg="mod">
          <ac:chgData name="Bair, Jessica (DOH)" userId="S::jessica.bair@doh.wa.gov::92c7fb92-fa2f-41ae-872e-55756fc513c3" providerId="AD" clId="Web-{C2FFA584-09E5-E5C2-C9B0-58F93382C29B}" dt="2025-02-26T22:43:50.354" v="154" actId="20577"/>
          <ac:spMkLst>
            <pc:docMk/>
            <pc:sldMk cId="696249156" sldId="300"/>
            <ac:spMk id="12" creationId="{00000000-0000-0000-0000-000000000000}"/>
          </ac:spMkLst>
        </pc:spChg>
      </pc:sldChg>
      <pc:sldChg chg="modSp">
        <pc:chgData name="Bair, Jessica (DOH)" userId="S::jessica.bair@doh.wa.gov::92c7fb92-fa2f-41ae-872e-55756fc513c3" providerId="AD" clId="Web-{C2FFA584-09E5-E5C2-C9B0-58F93382C29B}" dt="2025-02-26T22:40:19.148" v="90" actId="14100"/>
        <pc:sldMkLst>
          <pc:docMk/>
          <pc:sldMk cId="1274470036" sldId="305"/>
        </pc:sldMkLst>
        <pc:spChg chg="mod">
          <ac:chgData name="Bair, Jessica (DOH)" userId="S::jessica.bair@doh.wa.gov::92c7fb92-fa2f-41ae-872e-55756fc513c3" providerId="AD" clId="Web-{C2FFA584-09E5-E5C2-C9B0-58F93382C29B}" dt="2025-02-26T22:40:19.148" v="90" actId="14100"/>
          <ac:spMkLst>
            <pc:docMk/>
            <pc:sldMk cId="1274470036" sldId="305"/>
            <ac:spMk id="16" creationId="{3CC4D2AF-8088-9F4F-9111-3C90D53056C2}"/>
          </ac:spMkLst>
        </pc:spChg>
        <pc:spChg chg="mod">
          <ac:chgData name="Bair, Jessica (DOH)" userId="S::jessica.bair@doh.wa.gov::92c7fb92-fa2f-41ae-872e-55756fc513c3" providerId="AD" clId="Web-{C2FFA584-09E5-E5C2-C9B0-58F93382C29B}" dt="2025-02-26T22:40:10.179" v="88" actId="14100"/>
          <ac:spMkLst>
            <pc:docMk/>
            <pc:sldMk cId="1274470036" sldId="305"/>
            <ac:spMk id="18" creationId="{252CFC66-49B8-E54A-812D-288E095384E5}"/>
          </ac:spMkLst>
        </pc:spChg>
        <pc:spChg chg="mod">
          <ac:chgData name="Bair, Jessica (DOH)" userId="S::jessica.bair@doh.wa.gov::92c7fb92-fa2f-41ae-872e-55756fc513c3" providerId="AD" clId="Web-{C2FFA584-09E5-E5C2-C9B0-58F93382C29B}" dt="2025-02-26T22:40:14.398" v="89" actId="14100"/>
          <ac:spMkLst>
            <pc:docMk/>
            <pc:sldMk cId="1274470036" sldId="305"/>
            <ac:spMk id="21" creationId="{DBC85FBC-74FE-DC40-9571-020A4BC9F44E}"/>
          </ac:spMkLst>
        </pc:spChg>
      </pc:sldChg>
      <pc:sldChg chg="modSp">
        <pc:chgData name="Bair, Jessica (DOH)" userId="S::jessica.bair@doh.wa.gov::92c7fb92-fa2f-41ae-872e-55756fc513c3" providerId="AD" clId="Web-{C2FFA584-09E5-E5C2-C9B0-58F93382C29B}" dt="2025-02-26T22:44:09.980" v="156" actId="20577"/>
        <pc:sldMkLst>
          <pc:docMk/>
          <pc:sldMk cId="2552360404" sldId="362"/>
        </pc:sldMkLst>
        <pc:graphicFrameChg chg="modGraphic">
          <ac:chgData name="Bair, Jessica (DOH)" userId="S::jessica.bair@doh.wa.gov::92c7fb92-fa2f-41ae-872e-55756fc513c3" providerId="AD" clId="Web-{C2FFA584-09E5-E5C2-C9B0-58F93382C29B}" dt="2025-02-26T22:44:09.980" v="156" actId="20577"/>
          <ac:graphicFrameMkLst>
            <pc:docMk/>
            <pc:sldMk cId="2552360404" sldId="362"/>
            <ac:graphicFrameMk id="8" creationId="{4EEED503-6262-D93A-F1CC-97A9132ACD66}"/>
          </ac:graphicFrameMkLst>
        </pc:graphicFrameChg>
      </pc:sldChg>
      <pc:sldChg chg="del">
        <pc:chgData name="Bair, Jessica (DOH)" userId="S::jessica.bair@doh.wa.gov::92c7fb92-fa2f-41ae-872e-55756fc513c3" providerId="AD" clId="Web-{C2FFA584-09E5-E5C2-C9B0-58F93382C29B}" dt="2025-02-26T20:06:23.728" v="1"/>
        <pc:sldMkLst>
          <pc:docMk/>
          <pc:sldMk cId="2937574973" sldId="363"/>
        </pc:sldMkLst>
      </pc:sldChg>
      <pc:sldChg chg="del">
        <pc:chgData name="Bair, Jessica (DOH)" userId="S::jessica.bair@doh.wa.gov::92c7fb92-fa2f-41ae-872e-55756fc513c3" providerId="AD" clId="Web-{C2FFA584-09E5-E5C2-C9B0-58F93382C29B}" dt="2025-02-26T20:06:26.243" v="2"/>
        <pc:sldMkLst>
          <pc:docMk/>
          <pc:sldMk cId="3528153816" sldId="389"/>
        </pc:sldMkLst>
      </pc:sldChg>
      <pc:sldChg chg="del">
        <pc:chgData name="Bair, Jessica (DOH)" userId="S::jessica.bair@doh.wa.gov::92c7fb92-fa2f-41ae-872e-55756fc513c3" providerId="AD" clId="Web-{C2FFA584-09E5-E5C2-C9B0-58F93382C29B}" dt="2025-02-26T20:06:33.572" v="3"/>
        <pc:sldMkLst>
          <pc:docMk/>
          <pc:sldMk cId="1737985400" sldId="391"/>
        </pc:sldMkLst>
      </pc:sldChg>
      <pc:sldChg chg="addSp modSp">
        <pc:chgData name="Bair, Jessica (DOH)" userId="S::jessica.bair@doh.wa.gov::92c7fb92-fa2f-41ae-872e-55756fc513c3" providerId="AD" clId="Web-{C2FFA584-09E5-E5C2-C9B0-58F93382C29B}" dt="2025-02-26T23:05:36.707" v="161" actId="1076"/>
        <pc:sldMkLst>
          <pc:docMk/>
          <pc:sldMk cId="2777527426" sldId="392"/>
        </pc:sldMkLst>
        <pc:spChg chg="mod">
          <ac:chgData name="Bair, Jessica (DOH)" userId="S::jessica.bair@doh.wa.gov::92c7fb92-fa2f-41ae-872e-55756fc513c3" providerId="AD" clId="Web-{C2FFA584-09E5-E5C2-C9B0-58F93382C29B}" dt="2025-02-26T23:05:32.707" v="160" actId="1076"/>
          <ac:spMkLst>
            <pc:docMk/>
            <pc:sldMk cId="2777527426" sldId="392"/>
            <ac:spMk id="3" creationId="{83A75201-413F-35C7-F554-E2C2E94D46C1}"/>
          </ac:spMkLst>
        </pc:spChg>
        <pc:picChg chg="add mod">
          <ac:chgData name="Bair, Jessica (DOH)" userId="S::jessica.bair@doh.wa.gov::92c7fb92-fa2f-41ae-872e-55756fc513c3" providerId="AD" clId="Web-{C2FFA584-09E5-E5C2-C9B0-58F93382C29B}" dt="2025-02-26T23:05:36.707" v="161" actId="1076"/>
          <ac:picMkLst>
            <pc:docMk/>
            <pc:sldMk cId="2777527426" sldId="392"/>
            <ac:picMk id="26" creationId="{76027408-5DEF-C1A3-1488-B2A2A39201C6}"/>
          </ac:picMkLst>
        </pc:picChg>
      </pc:sldChg>
      <pc:sldChg chg="modSp">
        <pc:chgData name="Bair, Jessica (DOH)" userId="S::jessica.bair@doh.wa.gov::92c7fb92-fa2f-41ae-872e-55756fc513c3" providerId="AD" clId="Web-{C2FFA584-09E5-E5C2-C9B0-58F93382C29B}" dt="2025-02-26T22:38:43.787" v="78" actId="20577"/>
        <pc:sldMkLst>
          <pc:docMk/>
          <pc:sldMk cId="3745944514" sldId="394"/>
        </pc:sldMkLst>
      </pc:sldChg>
      <pc:sldChg chg="modSp">
        <pc:chgData name="Bair, Jessica (DOH)" userId="S::jessica.bair@doh.wa.gov::92c7fb92-fa2f-41ae-872e-55756fc513c3" providerId="AD" clId="Web-{C2FFA584-09E5-E5C2-C9B0-58F93382C29B}" dt="2025-02-26T22:42:09.681" v="136" actId="20577"/>
        <pc:sldMkLst>
          <pc:docMk/>
          <pc:sldMk cId="3212270600" sldId="2147473936"/>
        </pc:sldMkLst>
        <pc:spChg chg="mod">
          <ac:chgData name="Bair, Jessica (DOH)" userId="S::jessica.bair@doh.wa.gov::92c7fb92-fa2f-41ae-872e-55756fc513c3" providerId="AD" clId="Web-{C2FFA584-09E5-E5C2-C9B0-58F93382C29B}" dt="2025-02-26T22:42:09.681" v="136" actId="20577"/>
          <ac:spMkLst>
            <pc:docMk/>
            <pc:sldMk cId="3212270600" sldId="2147473936"/>
            <ac:spMk id="3" creationId="{012EEDED-B65E-A548-F7E0-0BA3768F79C6}"/>
          </ac:spMkLst>
        </pc:spChg>
      </pc:sldChg>
      <pc:sldChg chg="del">
        <pc:chgData name="Bair, Jessica (DOH)" userId="S::jessica.bair@doh.wa.gov::92c7fb92-fa2f-41ae-872e-55756fc513c3" providerId="AD" clId="Web-{C2FFA584-09E5-E5C2-C9B0-58F93382C29B}" dt="2025-02-26T20:06:21.524" v="0"/>
        <pc:sldMkLst>
          <pc:docMk/>
          <pc:sldMk cId="3394278116" sldId="2147473937"/>
        </pc:sldMkLst>
      </pc:sldChg>
      <pc:sldChg chg="del">
        <pc:chgData name="Bair, Jessica (DOH)" userId="S::jessica.bair@doh.wa.gov::92c7fb92-fa2f-41ae-872e-55756fc513c3" providerId="AD" clId="Web-{C2FFA584-09E5-E5C2-C9B0-58F93382C29B}" dt="2025-02-26T20:06:40.806" v="4"/>
        <pc:sldMkLst>
          <pc:docMk/>
          <pc:sldMk cId="1838403712" sldId="2147473940"/>
        </pc:sldMkLst>
      </pc:sldChg>
    </pc:docChg>
  </pc:docChgLst>
  <pc:docChgLst>
    <pc:chgData name="Bair, Jessica (DOH)" userId="S::jessica.bair@doh.wa.gov::92c7fb92-fa2f-41ae-872e-55756fc513c3" providerId="AD" clId="Web-{881BBF29-0541-A31F-F16E-1F256F223F5F}"/>
    <pc:docChg chg="addSld delSld modSld sldOrd">
      <pc:chgData name="Bair, Jessica (DOH)" userId="S::jessica.bair@doh.wa.gov::92c7fb92-fa2f-41ae-872e-55756fc513c3" providerId="AD" clId="Web-{881BBF29-0541-A31F-F16E-1F256F223F5F}" dt="2025-02-26T16:00:16.562" v="49"/>
      <pc:docMkLst>
        <pc:docMk/>
      </pc:docMkLst>
      <pc:sldChg chg="ord">
        <pc:chgData name="Bair, Jessica (DOH)" userId="S::jessica.bair@doh.wa.gov::92c7fb92-fa2f-41ae-872e-55756fc513c3" providerId="AD" clId="Web-{881BBF29-0541-A31F-F16E-1F256F223F5F}" dt="2025-02-26T15:39:11.265" v="1"/>
        <pc:sldMkLst>
          <pc:docMk/>
          <pc:sldMk cId="3107900145" sldId="399"/>
        </pc:sldMkLst>
      </pc:sldChg>
      <pc:sldChg chg="addSp delSp modSp">
        <pc:chgData name="Bair, Jessica (DOH)" userId="S::jessica.bair@doh.wa.gov::92c7fb92-fa2f-41ae-872e-55756fc513c3" providerId="AD" clId="Web-{881BBF29-0541-A31F-F16E-1F256F223F5F}" dt="2025-02-26T15:42:18.441" v="7"/>
        <pc:sldMkLst>
          <pc:docMk/>
          <pc:sldMk cId="3212270600" sldId="2147473936"/>
        </pc:sldMkLst>
      </pc:sldChg>
      <pc:sldChg chg="addSp delSp modSp modNotes">
        <pc:chgData name="Bair, Jessica (DOH)" userId="S::jessica.bair@doh.wa.gov::92c7fb92-fa2f-41ae-872e-55756fc513c3" providerId="AD" clId="Web-{881BBF29-0541-A31F-F16E-1F256F223F5F}" dt="2025-02-26T16:00:16.562" v="49"/>
        <pc:sldMkLst>
          <pc:docMk/>
          <pc:sldMk cId="4080575862" sldId="2147473939"/>
        </pc:sldMkLst>
      </pc:sldChg>
      <pc:sldChg chg="addSp delSp modSp add del mod modShow">
        <pc:chgData name="Bair, Jessica (DOH)" userId="S::jessica.bair@doh.wa.gov::92c7fb92-fa2f-41ae-872e-55756fc513c3" providerId="AD" clId="Web-{881BBF29-0541-A31F-F16E-1F256F223F5F}" dt="2025-02-26T15:42:31.270" v="8"/>
        <pc:sldMkLst>
          <pc:docMk/>
          <pc:sldMk cId="1838403712" sldId="2147473940"/>
        </pc:sldMkLst>
      </pc:sldChg>
    </pc:docChg>
  </pc:docChgLst>
  <pc:docChgLst>
    <pc:chgData name="Bair, Jessica (DOH)" userId="92c7fb92-fa2f-41ae-872e-55756fc513c3" providerId="ADAL" clId="{DDC3FDDB-9F67-49E2-A594-194B70D30A34}"/>
    <pc:docChg chg="undo custSel addSld delSld modSld sldOrd">
      <pc:chgData name="Bair, Jessica (DOH)" userId="92c7fb92-fa2f-41ae-872e-55756fc513c3" providerId="ADAL" clId="{DDC3FDDB-9F67-49E2-A594-194B70D30A34}" dt="2025-03-01T00:43:29.437" v="1840"/>
      <pc:docMkLst>
        <pc:docMk/>
      </pc:docMkLst>
      <pc:sldChg chg="addSp modSp del mod">
        <pc:chgData name="Bair, Jessica (DOH)" userId="92c7fb92-fa2f-41ae-872e-55756fc513c3" providerId="ADAL" clId="{DDC3FDDB-9F67-49E2-A594-194B70D30A34}" dt="2025-02-27T23:38:38.818" v="1706" actId="2696"/>
        <pc:sldMkLst>
          <pc:docMk/>
          <pc:sldMk cId="699439354" sldId="295"/>
        </pc:sldMkLst>
      </pc:sldChg>
      <pc:sldChg chg="modSp mod">
        <pc:chgData name="Bair, Jessica (DOH)" userId="92c7fb92-fa2f-41ae-872e-55756fc513c3" providerId="ADAL" clId="{DDC3FDDB-9F67-49E2-A594-194B70D30A34}" dt="2025-02-28T22:17:58.660" v="1766" actId="2711"/>
        <pc:sldMkLst>
          <pc:docMk/>
          <pc:sldMk cId="696249156" sldId="300"/>
        </pc:sldMkLst>
        <pc:spChg chg="mod">
          <ac:chgData name="Bair, Jessica (DOH)" userId="92c7fb92-fa2f-41ae-872e-55756fc513c3" providerId="ADAL" clId="{DDC3FDDB-9F67-49E2-A594-194B70D30A34}" dt="2025-02-28T22:17:36.505" v="1765" actId="2711"/>
          <ac:spMkLst>
            <pc:docMk/>
            <pc:sldMk cId="696249156" sldId="300"/>
            <ac:spMk id="2" creationId="{00000000-0000-0000-0000-000000000000}"/>
          </ac:spMkLst>
        </pc:spChg>
        <pc:spChg chg="mod">
          <ac:chgData name="Bair, Jessica (DOH)" userId="92c7fb92-fa2f-41ae-872e-55756fc513c3" providerId="ADAL" clId="{DDC3FDDB-9F67-49E2-A594-194B70D30A34}" dt="2025-02-26T16:04:40.395" v="29" actId="20577"/>
          <ac:spMkLst>
            <pc:docMk/>
            <pc:sldMk cId="696249156" sldId="300"/>
            <ac:spMk id="5" creationId="{CA0E3435-8299-BC4D-825F-35641B6674D9}"/>
          </ac:spMkLst>
        </pc:spChg>
        <pc:spChg chg="mod">
          <ac:chgData name="Bair, Jessica (DOH)" userId="92c7fb92-fa2f-41ae-872e-55756fc513c3" providerId="ADAL" clId="{DDC3FDDB-9F67-49E2-A594-194B70D30A34}" dt="2025-02-28T22:17:58.660" v="1766" actId="2711"/>
          <ac:spMkLst>
            <pc:docMk/>
            <pc:sldMk cId="696249156" sldId="300"/>
            <ac:spMk id="11" creationId="{00000000-0000-0000-0000-000000000000}"/>
          </ac:spMkLst>
        </pc:spChg>
        <pc:spChg chg="mod">
          <ac:chgData name="Bair, Jessica (DOH)" userId="92c7fb92-fa2f-41ae-872e-55756fc513c3" providerId="ADAL" clId="{DDC3FDDB-9F67-49E2-A594-194B70D30A34}" dt="2025-02-28T22:17:25.797" v="1764" actId="2711"/>
          <ac:spMkLst>
            <pc:docMk/>
            <pc:sldMk cId="696249156" sldId="300"/>
            <ac:spMk id="12" creationId="{00000000-0000-0000-0000-000000000000}"/>
          </ac:spMkLst>
        </pc:spChg>
      </pc:sldChg>
      <pc:sldChg chg="addSp delSp modSp add mod ord modNotesTx">
        <pc:chgData name="Bair, Jessica (DOH)" userId="92c7fb92-fa2f-41ae-872e-55756fc513c3" providerId="ADAL" clId="{DDC3FDDB-9F67-49E2-A594-194B70D30A34}" dt="2025-02-28T22:27:01.888" v="1798" actId="2711"/>
        <pc:sldMkLst>
          <pc:docMk/>
          <pc:sldMk cId="1274470036" sldId="305"/>
        </pc:sldMkLst>
        <pc:spChg chg="add mod ord">
          <ac:chgData name="Bair, Jessica (DOH)" userId="92c7fb92-fa2f-41ae-872e-55756fc513c3" providerId="ADAL" clId="{DDC3FDDB-9F67-49E2-A594-194B70D30A34}" dt="2025-02-26T16:44:29.671" v="204" actId="207"/>
          <ac:spMkLst>
            <pc:docMk/>
            <pc:sldMk cId="1274470036" sldId="305"/>
            <ac:spMk id="7" creationId="{B507A60E-92E1-6341-93F8-5A9FA4FC5542}"/>
          </ac:spMkLst>
        </pc:spChg>
        <pc:spChg chg="mod">
          <ac:chgData name="Bair, Jessica (DOH)" userId="92c7fb92-fa2f-41ae-872e-55756fc513c3" providerId="ADAL" clId="{DDC3FDDB-9F67-49E2-A594-194B70D30A34}" dt="2025-02-26T16:47:19.947" v="319" actId="207"/>
          <ac:spMkLst>
            <pc:docMk/>
            <pc:sldMk cId="1274470036" sldId="305"/>
            <ac:spMk id="16" creationId="{3CC4D2AF-8088-9F4F-9111-3C90D53056C2}"/>
          </ac:spMkLst>
        </pc:spChg>
        <pc:spChg chg="mod">
          <ac:chgData name="Bair, Jessica (DOH)" userId="92c7fb92-fa2f-41ae-872e-55756fc513c3" providerId="ADAL" clId="{DDC3FDDB-9F67-49E2-A594-194B70D30A34}" dt="2025-02-26T16:47:32.452" v="323" actId="20577"/>
          <ac:spMkLst>
            <pc:docMk/>
            <pc:sldMk cId="1274470036" sldId="305"/>
            <ac:spMk id="18" creationId="{252CFC66-49B8-E54A-812D-288E095384E5}"/>
          </ac:spMkLst>
        </pc:spChg>
        <pc:spChg chg="mod">
          <ac:chgData name="Bair, Jessica (DOH)" userId="92c7fb92-fa2f-41ae-872e-55756fc513c3" providerId="ADAL" clId="{DDC3FDDB-9F67-49E2-A594-194B70D30A34}" dt="2025-02-26T16:47:26.126" v="320" actId="207"/>
          <ac:spMkLst>
            <pc:docMk/>
            <pc:sldMk cId="1274470036" sldId="305"/>
            <ac:spMk id="21" creationId="{DBC85FBC-74FE-DC40-9571-020A4BC9F44E}"/>
          </ac:spMkLst>
        </pc:spChg>
        <pc:spChg chg="mod">
          <ac:chgData name="Bair, Jessica (DOH)" userId="92c7fb92-fa2f-41ae-872e-55756fc513c3" providerId="ADAL" clId="{DDC3FDDB-9F67-49E2-A594-194B70D30A34}" dt="2025-02-28T22:26:51.150" v="1796" actId="2711"/>
          <ac:spMkLst>
            <pc:docMk/>
            <pc:sldMk cId="1274470036" sldId="305"/>
            <ac:spMk id="28" creationId="{F18119DF-87DE-D44E-A3EB-6DD58AD22F7D}"/>
          </ac:spMkLst>
        </pc:spChg>
        <pc:spChg chg="mod">
          <ac:chgData name="Bair, Jessica (DOH)" userId="92c7fb92-fa2f-41ae-872e-55756fc513c3" providerId="ADAL" clId="{DDC3FDDB-9F67-49E2-A594-194B70D30A34}" dt="2025-02-28T22:26:57.072" v="1797" actId="2711"/>
          <ac:spMkLst>
            <pc:docMk/>
            <pc:sldMk cId="1274470036" sldId="305"/>
            <ac:spMk id="29" creationId="{E7EAFC42-5D70-7F49-A349-132DA08443A8}"/>
          </ac:spMkLst>
        </pc:spChg>
        <pc:spChg chg="mod">
          <ac:chgData name="Bair, Jessica (DOH)" userId="92c7fb92-fa2f-41ae-872e-55756fc513c3" providerId="ADAL" clId="{DDC3FDDB-9F67-49E2-A594-194B70D30A34}" dt="2025-02-28T22:27:01.888" v="1798" actId="2711"/>
          <ac:spMkLst>
            <pc:docMk/>
            <pc:sldMk cId="1274470036" sldId="305"/>
            <ac:spMk id="30" creationId="{61060AB2-7144-1541-8EE8-82E88F326A64}"/>
          </ac:spMkLst>
        </pc:spChg>
        <pc:picChg chg="add mod">
          <ac:chgData name="Bair, Jessica (DOH)" userId="92c7fb92-fa2f-41ae-872e-55756fc513c3" providerId="ADAL" clId="{DDC3FDDB-9F67-49E2-A594-194B70D30A34}" dt="2025-02-26T16:42:55.659" v="200" actId="1076"/>
          <ac:picMkLst>
            <pc:docMk/>
            <pc:sldMk cId="1274470036" sldId="305"/>
            <ac:picMk id="2050" creationId="{D2FF6F06-32FA-6085-26C8-C69A9B29913B}"/>
          </ac:picMkLst>
        </pc:picChg>
      </pc:sldChg>
      <pc:sldChg chg="del">
        <pc:chgData name="Bair, Jessica (DOH)" userId="92c7fb92-fa2f-41ae-872e-55756fc513c3" providerId="ADAL" clId="{DDC3FDDB-9F67-49E2-A594-194B70D30A34}" dt="2025-03-01T00:36:48.786" v="1832" actId="2696"/>
        <pc:sldMkLst>
          <pc:docMk/>
          <pc:sldMk cId="4015193312" sldId="324"/>
        </pc:sldMkLst>
      </pc:sldChg>
      <pc:sldChg chg="addSp delSp modSp mod">
        <pc:chgData name="Bair, Jessica (DOH)" userId="92c7fb92-fa2f-41ae-872e-55756fc513c3" providerId="ADAL" clId="{DDC3FDDB-9F67-49E2-A594-194B70D30A34}" dt="2025-03-01T00:43:29.437" v="1840"/>
        <pc:sldMkLst>
          <pc:docMk/>
          <pc:sldMk cId="2433604203" sldId="326"/>
        </pc:sldMkLst>
        <pc:spChg chg="add del mod">
          <ac:chgData name="Bair, Jessica (DOH)" userId="92c7fb92-fa2f-41ae-872e-55756fc513c3" providerId="ADAL" clId="{DDC3FDDB-9F67-49E2-A594-194B70D30A34}" dt="2025-03-01T00:41:47.590" v="1834" actId="22"/>
          <ac:spMkLst>
            <pc:docMk/>
            <pc:sldMk cId="2433604203" sldId="326"/>
            <ac:spMk id="5" creationId="{5CB7BB6F-2CA7-519D-553D-326487D7A58C}"/>
          </ac:spMkLst>
        </pc:spChg>
        <pc:spChg chg="add del mod">
          <ac:chgData name="Bair, Jessica (DOH)" userId="92c7fb92-fa2f-41ae-872e-55756fc513c3" providerId="ADAL" clId="{DDC3FDDB-9F67-49E2-A594-194B70D30A34}" dt="2025-03-01T00:42:17.807" v="1836" actId="931"/>
          <ac:spMkLst>
            <pc:docMk/>
            <pc:sldMk cId="2433604203" sldId="326"/>
            <ac:spMk id="10" creationId="{CF3EB158-05FA-9B37-8D99-FFCCCBBD311C}"/>
          </ac:spMkLst>
        </pc:spChg>
        <pc:spChg chg="mod">
          <ac:chgData name="Bair, Jessica (DOH)" userId="92c7fb92-fa2f-41ae-872e-55756fc513c3" providerId="ADAL" clId="{DDC3FDDB-9F67-49E2-A594-194B70D30A34}" dt="2025-02-28T22:28:46.745" v="1809" actId="2711"/>
          <ac:spMkLst>
            <pc:docMk/>
            <pc:sldMk cId="2433604203" sldId="326"/>
            <ac:spMk id="14" creationId="{89807974-B11E-AC4D-A76A-2E0A2D314AD2}"/>
          </ac:spMkLst>
        </pc:spChg>
        <pc:spChg chg="add del mod">
          <ac:chgData name="Bair, Jessica (DOH)" userId="92c7fb92-fa2f-41ae-872e-55756fc513c3" providerId="ADAL" clId="{DDC3FDDB-9F67-49E2-A594-194B70D30A34}" dt="2025-03-01T00:43:29.437" v="1840"/>
          <ac:spMkLst>
            <pc:docMk/>
            <pc:sldMk cId="2433604203" sldId="326"/>
            <ac:spMk id="15" creationId="{BDE6ED2A-FF14-7D2B-1F42-1129C135A258}"/>
          </ac:spMkLst>
        </pc:spChg>
        <pc:picChg chg="add del mod ord">
          <ac:chgData name="Bair, Jessica (DOH)" userId="92c7fb92-fa2f-41ae-872e-55756fc513c3" providerId="ADAL" clId="{DDC3FDDB-9F67-49E2-A594-194B70D30A34}" dt="2025-03-01T00:42:07.381" v="1835" actId="478"/>
          <ac:picMkLst>
            <pc:docMk/>
            <pc:sldMk cId="2433604203" sldId="326"/>
            <ac:picMk id="8" creationId="{D41C255F-F0E6-34E9-312D-A0AC66A6228F}"/>
          </ac:picMkLst>
        </pc:picChg>
        <pc:picChg chg="add del mod">
          <ac:chgData name="Bair, Jessica (DOH)" userId="92c7fb92-fa2f-41ae-872e-55756fc513c3" providerId="ADAL" clId="{DDC3FDDB-9F67-49E2-A594-194B70D30A34}" dt="2025-03-01T00:43:20.661" v="1839" actId="478"/>
          <ac:picMkLst>
            <pc:docMk/>
            <pc:sldMk cId="2433604203" sldId="326"/>
            <ac:picMk id="12" creationId="{20381E50-C2A1-2441-5100-D0EC1CC5DF53}"/>
          </ac:picMkLst>
        </pc:picChg>
        <pc:picChg chg="add mod">
          <ac:chgData name="Bair, Jessica (DOH)" userId="92c7fb92-fa2f-41ae-872e-55756fc513c3" providerId="ADAL" clId="{DDC3FDDB-9F67-49E2-A594-194B70D30A34}" dt="2025-03-01T00:43:29.437" v="1840"/>
          <ac:picMkLst>
            <pc:docMk/>
            <pc:sldMk cId="2433604203" sldId="326"/>
            <ac:picMk id="1026" creationId="{BA1343C8-CF4A-09A2-1E65-9F43AB9B15C0}"/>
          </ac:picMkLst>
        </pc:picChg>
        <pc:picChg chg="del">
          <ac:chgData name="Bair, Jessica (DOH)" userId="92c7fb92-fa2f-41ae-872e-55756fc513c3" providerId="ADAL" clId="{DDC3FDDB-9F67-49E2-A594-194B70D30A34}" dt="2025-03-01T00:06:01.303" v="1813" actId="478"/>
          <ac:picMkLst>
            <pc:docMk/>
            <pc:sldMk cId="2433604203" sldId="326"/>
            <ac:picMk id="4098" creationId="{44CE89D5-8C6F-0E0B-8FA6-000F79930497}"/>
          </ac:picMkLst>
        </pc:picChg>
      </pc:sldChg>
      <pc:sldChg chg="modSp mod">
        <pc:chgData name="Bair, Jessica (DOH)" userId="92c7fb92-fa2f-41ae-872e-55756fc513c3" providerId="ADAL" clId="{DDC3FDDB-9F67-49E2-A594-194B70D30A34}" dt="2025-02-28T22:18:12.944" v="1767" actId="2711"/>
        <pc:sldMkLst>
          <pc:docMk/>
          <pc:sldMk cId="2552360404" sldId="362"/>
        </pc:sldMkLst>
        <pc:spChg chg="mod">
          <ac:chgData name="Bair, Jessica (DOH)" userId="92c7fb92-fa2f-41ae-872e-55756fc513c3" providerId="ADAL" clId="{DDC3FDDB-9F67-49E2-A594-194B70D30A34}" dt="2025-02-28T22:18:12.944" v="1767" actId="2711"/>
          <ac:spMkLst>
            <pc:docMk/>
            <pc:sldMk cId="2552360404" sldId="362"/>
            <ac:spMk id="2" creationId="{82ABDDE0-8193-E940-B99D-4893C4BC8F84}"/>
          </ac:spMkLst>
        </pc:spChg>
      </pc:sldChg>
      <pc:sldChg chg="modSp mod">
        <pc:chgData name="Bair, Jessica (DOH)" userId="92c7fb92-fa2f-41ae-872e-55756fc513c3" providerId="ADAL" clId="{DDC3FDDB-9F67-49E2-A594-194B70D30A34}" dt="2025-02-28T22:17:02.720" v="1763" actId="2711"/>
        <pc:sldMkLst>
          <pc:docMk/>
          <pc:sldMk cId="1412922132" sldId="388"/>
        </pc:sldMkLst>
        <pc:spChg chg="mod">
          <ac:chgData name="Bair, Jessica (DOH)" userId="92c7fb92-fa2f-41ae-872e-55756fc513c3" providerId="ADAL" clId="{DDC3FDDB-9F67-49E2-A594-194B70D30A34}" dt="2025-02-28T22:17:02.720" v="1763" actId="2711"/>
          <ac:spMkLst>
            <pc:docMk/>
            <pc:sldMk cId="1412922132" sldId="388"/>
            <ac:spMk id="4" creationId="{41B0D42A-D0D1-CFFE-0441-B806233AC15A}"/>
          </ac:spMkLst>
        </pc:spChg>
        <pc:spChg chg="mod">
          <ac:chgData name="Bair, Jessica (DOH)" userId="92c7fb92-fa2f-41ae-872e-55756fc513c3" providerId="ADAL" clId="{DDC3FDDB-9F67-49E2-A594-194B70D30A34}" dt="2025-02-27T23:44:28.956" v="1724" actId="20577"/>
          <ac:spMkLst>
            <pc:docMk/>
            <pc:sldMk cId="1412922132" sldId="388"/>
            <ac:spMk id="5" creationId="{1974A760-511B-F475-D17C-3C6F90083C09}"/>
          </ac:spMkLst>
        </pc:spChg>
        <pc:spChg chg="mod">
          <ac:chgData name="Bair, Jessica (DOH)" userId="92c7fb92-fa2f-41ae-872e-55756fc513c3" providerId="ADAL" clId="{DDC3FDDB-9F67-49E2-A594-194B70D30A34}" dt="2025-02-28T22:16:43.698" v="1762" actId="1076"/>
          <ac:spMkLst>
            <pc:docMk/>
            <pc:sldMk cId="1412922132" sldId="388"/>
            <ac:spMk id="6" creationId="{B0219979-9B34-7AEC-D6BD-DB7D696F569E}"/>
          </ac:spMkLst>
        </pc:spChg>
      </pc:sldChg>
      <pc:sldChg chg="modSp mod">
        <pc:chgData name="Bair, Jessica (DOH)" userId="92c7fb92-fa2f-41ae-872e-55756fc513c3" providerId="ADAL" clId="{DDC3FDDB-9F67-49E2-A594-194B70D30A34}" dt="2025-02-28T22:18:38.417" v="1768" actId="2711"/>
        <pc:sldMkLst>
          <pc:docMk/>
          <pc:sldMk cId="2021810052" sldId="390"/>
        </pc:sldMkLst>
        <pc:spChg chg="mod">
          <ac:chgData name="Bair, Jessica (DOH)" userId="92c7fb92-fa2f-41ae-872e-55756fc513c3" providerId="ADAL" clId="{DDC3FDDB-9F67-49E2-A594-194B70D30A34}" dt="2025-02-28T22:18:38.417" v="1768" actId="2711"/>
          <ac:spMkLst>
            <pc:docMk/>
            <pc:sldMk cId="2021810052" sldId="390"/>
            <ac:spMk id="3" creationId="{ECBF9201-D752-E1AC-A95D-90662D357241}"/>
          </ac:spMkLst>
        </pc:spChg>
      </pc:sldChg>
      <pc:sldChg chg="modSp mod">
        <pc:chgData name="Bair, Jessica (DOH)" userId="92c7fb92-fa2f-41ae-872e-55756fc513c3" providerId="ADAL" clId="{DDC3FDDB-9F67-49E2-A594-194B70D30A34}" dt="2025-02-28T22:18:49.173" v="1769" actId="2711"/>
        <pc:sldMkLst>
          <pc:docMk/>
          <pc:sldMk cId="2777527426" sldId="392"/>
        </pc:sldMkLst>
        <pc:spChg chg="mod">
          <ac:chgData name="Bair, Jessica (DOH)" userId="92c7fb92-fa2f-41ae-872e-55756fc513c3" providerId="ADAL" clId="{DDC3FDDB-9F67-49E2-A594-194B70D30A34}" dt="2025-02-28T22:18:49.173" v="1769" actId="2711"/>
          <ac:spMkLst>
            <pc:docMk/>
            <pc:sldMk cId="2777527426" sldId="392"/>
            <ac:spMk id="3" creationId="{83A75201-413F-35C7-F554-E2C2E94D46C1}"/>
          </ac:spMkLst>
        </pc:spChg>
      </pc:sldChg>
      <pc:sldChg chg="modSp mod">
        <pc:chgData name="Bair, Jessica (DOH)" userId="92c7fb92-fa2f-41ae-872e-55756fc513c3" providerId="ADAL" clId="{DDC3FDDB-9F67-49E2-A594-194B70D30A34}" dt="2025-02-28T22:19:02.872" v="1770" actId="2711"/>
        <pc:sldMkLst>
          <pc:docMk/>
          <pc:sldMk cId="2911494216" sldId="393"/>
        </pc:sldMkLst>
        <pc:spChg chg="mod">
          <ac:chgData name="Bair, Jessica (DOH)" userId="92c7fb92-fa2f-41ae-872e-55756fc513c3" providerId="ADAL" clId="{DDC3FDDB-9F67-49E2-A594-194B70D30A34}" dt="2025-02-28T22:19:02.872" v="1770" actId="2711"/>
          <ac:spMkLst>
            <pc:docMk/>
            <pc:sldMk cId="2911494216" sldId="393"/>
            <ac:spMk id="3" creationId="{5888CA79-761D-7620-B136-E90FCCC0FD01}"/>
          </ac:spMkLst>
        </pc:spChg>
      </pc:sldChg>
      <pc:sldChg chg="addSp modSp del mod">
        <pc:chgData name="Bair, Jessica (DOH)" userId="92c7fb92-fa2f-41ae-872e-55756fc513c3" providerId="ADAL" clId="{DDC3FDDB-9F67-49E2-A594-194B70D30A34}" dt="2025-02-27T23:40:46.093" v="1709" actId="2696"/>
        <pc:sldMkLst>
          <pc:docMk/>
          <pc:sldMk cId="3745944514" sldId="394"/>
        </pc:sldMkLst>
      </pc:sldChg>
      <pc:sldChg chg="del">
        <pc:chgData name="Bair, Jessica (DOH)" userId="92c7fb92-fa2f-41ae-872e-55756fc513c3" providerId="ADAL" clId="{DDC3FDDB-9F67-49E2-A594-194B70D30A34}" dt="2025-02-27T23:36:04.202" v="1700" actId="2696"/>
        <pc:sldMkLst>
          <pc:docMk/>
          <pc:sldMk cId="1355832859" sldId="396"/>
        </pc:sldMkLst>
      </pc:sldChg>
      <pc:sldChg chg="modSp mod">
        <pc:chgData name="Bair, Jessica (DOH)" userId="92c7fb92-fa2f-41ae-872e-55756fc513c3" providerId="ADAL" clId="{DDC3FDDB-9F67-49E2-A594-194B70D30A34}" dt="2025-02-28T22:26:21.885" v="1793" actId="20577"/>
        <pc:sldMkLst>
          <pc:docMk/>
          <pc:sldMk cId="180370465" sldId="398"/>
        </pc:sldMkLst>
        <pc:spChg chg="mod">
          <ac:chgData name="Bair, Jessica (DOH)" userId="92c7fb92-fa2f-41ae-872e-55756fc513c3" providerId="ADAL" clId="{DDC3FDDB-9F67-49E2-A594-194B70D30A34}" dt="2025-02-28T22:26:21.885" v="1793" actId="20577"/>
          <ac:spMkLst>
            <pc:docMk/>
            <pc:sldMk cId="180370465" sldId="398"/>
            <ac:spMk id="3" creationId="{F2F7BC07-ABB1-A041-AF7A-4F188313201A}"/>
          </ac:spMkLst>
        </pc:spChg>
      </pc:sldChg>
      <pc:sldChg chg="modSp mod">
        <pc:chgData name="Bair, Jessica (DOH)" userId="92c7fb92-fa2f-41ae-872e-55756fc513c3" providerId="ADAL" clId="{DDC3FDDB-9F67-49E2-A594-194B70D30A34}" dt="2025-03-01T00:10:01.586" v="1816" actId="20577"/>
        <pc:sldMkLst>
          <pc:docMk/>
          <pc:sldMk cId="2876014816" sldId="399"/>
        </pc:sldMkLst>
        <pc:spChg chg="mod">
          <ac:chgData name="Bair, Jessica (DOH)" userId="92c7fb92-fa2f-41ae-872e-55756fc513c3" providerId="ADAL" clId="{DDC3FDDB-9F67-49E2-A594-194B70D30A34}" dt="2025-03-01T00:10:01.586" v="1816" actId="20577"/>
          <ac:spMkLst>
            <pc:docMk/>
            <pc:sldMk cId="2876014816" sldId="399"/>
            <ac:spMk id="2" creationId="{762C88E3-41F1-B068-143F-4353DCD65C11}"/>
          </ac:spMkLst>
        </pc:spChg>
      </pc:sldChg>
      <pc:sldChg chg="addSp modSp del mod modNotesTx">
        <pc:chgData name="Bair, Jessica (DOH)" userId="92c7fb92-fa2f-41ae-872e-55756fc513c3" providerId="ADAL" clId="{DDC3FDDB-9F67-49E2-A594-194B70D30A34}" dt="2025-02-27T23:37:40.442" v="1703" actId="2696"/>
        <pc:sldMkLst>
          <pc:docMk/>
          <pc:sldMk cId="3107900145" sldId="399"/>
        </pc:sldMkLst>
      </pc:sldChg>
      <pc:sldChg chg="addSp delSp modSp mod modNotesTx">
        <pc:chgData name="Bair, Jessica (DOH)" userId="92c7fb92-fa2f-41ae-872e-55756fc513c3" providerId="ADAL" clId="{DDC3FDDB-9F67-49E2-A594-194B70D30A34}" dt="2025-02-26T17:37:43.695" v="1347" actId="20577"/>
        <pc:sldMkLst>
          <pc:docMk/>
          <pc:sldMk cId="666920270" sldId="400"/>
        </pc:sldMkLst>
        <pc:spChg chg="mod">
          <ac:chgData name="Bair, Jessica (DOH)" userId="92c7fb92-fa2f-41ae-872e-55756fc513c3" providerId="ADAL" clId="{DDC3FDDB-9F67-49E2-A594-194B70D30A34}" dt="2025-02-26T17:37:43.695" v="1347" actId="20577"/>
          <ac:spMkLst>
            <pc:docMk/>
            <pc:sldMk cId="666920270" sldId="400"/>
            <ac:spMk id="4" creationId="{C72A0472-F116-6C73-2AF2-60DCB04D9262}"/>
          </ac:spMkLst>
        </pc:spChg>
        <pc:picChg chg="add del mod">
          <ac:chgData name="Bair, Jessica (DOH)" userId="92c7fb92-fa2f-41ae-872e-55756fc513c3" providerId="ADAL" clId="{DDC3FDDB-9F67-49E2-A594-194B70D30A34}" dt="2025-02-26T17:23:52.299" v="681" actId="1076"/>
          <ac:picMkLst>
            <pc:docMk/>
            <pc:sldMk cId="666920270" sldId="400"/>
            <ac:picMk id="6" creationId="{DA152DB4-3024-46FC-E389-6377A88DC38E}"/>
          </ac:picMkLst>
        </pc:picChg>
      </pc:sldChg>
      <pc:sldChg chg="modSp add mod">
        <pc:chgData name="Bair, Jessica (DOH)" userId="92c7fb92-fa2f-41ae-872e-55756fc513c3" providerId="ADAL" clId="{DDC3FDDB-9F67-49E2-A594-194B70D30A34}" dt="2025-02-28T22:28:54.794" v="1810" actId="2711"/>
        <pc:sldMkLst>
          <pc:docMk/>
          <pc:sldMk cId="1571261921" sldId="401"/>
        </pc:sldMkLst>
        <pc:spChg chg="mod">
          <ac:chgData name="Bair, Jessica (DOH)" userId="92c7fb92-fa2f-41ae-872e-55756fc513c3" providerId="ADAL" clId="{DDC3FDDB-9F67-49E2-A594-194B70D30A34}" dt="2025-02-28T22:28:54.794" v="1810" actId="2711"/>
          <ac:spMkLst>
            <pc:docMk/>
            <pc:sldMk cId="1571261921" sldId="401"/>
            <ac:spMk id="3" creationId="{AE34CBE6-BB3D-4241-0230-A73C667E8369}"/>
          </ac:spMkLst>
        </pc:spChg>
      </pc:sldChg>
      <pc:sldChg chg="del">
        <pc:chgData name="Bair, Jessica (DOH)" userId="92c7fb92-fa2f-41ae-872e-55756fc513c3" providerId="ADAL" clId="{DDC3FDDB-9F67-49E2-A594-194B70D30A34}" dt="2025-03-01T00:40:51.885" v="1833" actId="2696"/>
        <pc:sldMkLst>
          <pc:docMk/>
          <pc:sldMk cId="3552294947" sldId="603"/>
        </pc:sldMkLst>
      </pc:sldChg>
      <pc:sldChg chg="modSp mod ord">
        <pc:chgData name="Bair, Jessica (DOH)" userId="92c7fb92-fa2f-41ae-872e-55756fc513c3" providerId="ADAL" clId="{DDC3FDDB-9F67-49E2-A594-194B70D30A34}" dt="2025-02-28T22:26:39.994" v="1794" actId="2711"/>
        <pc:sldMkLst>
          <pc:docMk/>
          <pc:sldMk cId="3212270600" sldId="2147473936"/>
        </pc:sldMkLst>
        <pc:spChg chg="mod">
          <ac:chgData name="Bair, Jessica (DOH)" userId="92c7fb92-fa2f-41ae-872e-55756fc513c3" providerId="ADAL" clId="{DDC3FDDB-9F67-49E2-A594-194B70D30A34}" dt="2025-02-28T22:26:39.994" v="1794" actId="2711"/>
          <ac:spMkLst>
            <pc:docMk/>
            <pc:sldMk cId="3212270600" sldId="2147473936"/>
            <ac:spMk id="2" creationId="{FDB62226-6DF1-7C7E-E5FB-25AA3049C748}"/>
          </ac:spMkLst>
        </pc:spChg>
      </pc:sldChg>
      <pc:sldChg chg="mod modShow modNotesTx">
        <pc:chgData name="Bair, Jessica (DOH)" userId="92c7fb92-fa2f-41ae-872e-55756fc513c3" providerId="ADAL" clId="{DDC3FDDB-9F67-49E2-A594-194B70D30A34}" dt="2025-02-26T17:58:36.498" v="1685" actId="729"/>
        <pc:sldMkLst>
          <pc:docMk/>
          <pc:sldMk cId="3394278116" sldId="2147473937"/>
        </pc:sldMkLst>
      </pc:sldChg>
      <pc:sldChg chg="addSp delSp modSp mod ord modNotesTx">
        <pc:chgData name="Bair, Jessica (DOH)" userId="92c7fb92-fa2f-41ae-872e-55756fc513c3" providerId="ADAL" clId="{DDC3FDDB-9F67-49E2-A594-194B70D30A34}" dt="2025-02-26T17:57:30.858" v="1669"/>
        <pc:sldMkLst>
          <pc:docMk/>
          <pc:sldMk cId="1757567358" sldId="2147473938"/>
        </pc:sldMkLst>
        <pc:spChg chg="mod">
          <ac:chgData name="Bair, Jessica (DOH)" userId="92c7fb92-fa2f-41ae-872e-55756fc513c3" providerId="ADAL" clId="{DDC3FDDB-9F67-49E2-A594-194B70D30A34}" dt="2025-02-26T17:43:11.042" v="1468" actId="20577"/>
          <ac:spMkLst>
            <pc:docMk/>
            <pc:sldMk cId="1757567358" sldId="2147473938"/>
            <ac:spMk id="3" creationId="{C1BC553B-71AE-86C2-DEC3-1B766DE75D7F}"/>
          </ac:spMkLst>
        </pc:spChg>
        <pc:picChg chg="mod">
          <ac:chgData name="Bair, Jessica (DOH)" userId="92c7fb92-fa2f-41ae-872e-55756fc513c3" providerId="ADAL" clId="{DDC3FDDB-9F67-49E2-A594-194B70D30A34}" dt="2025-02-26T16:50:03.940" v="330" actId="1076"/>
          <ac:picMkLst>
            <pc:docMk/>
            <pc:sldMk cId="1757567358" sldId="2147473938"/>
            <ac:picMk id="7" creationId="{C94D49E5-0115-D150-79DD-BBCA38C671CB}"/>
          </ac:picMkLst>
        </pc:picChg>
        <pc:picChg chg="add mod">
          <ac:chgData name="Bair, Jessica (DOH)" userId="92c7fb92-fa2f-41ae-872e-55756fc513c3" providerId="ADAL" clId="{DDC3FDDB-9F67-49E2-A594-194B70D30A34}" dt="2025-02-26T16:49:59.036" v="329" actId="1076"/>
          <ac:picMkLst>
            <pc:docMk/>
            <pc:sldMk cId="1757567358" sldId="2147473938"/>
            <ac:picMk id="8" creationId="{9201EFD8-114C-02F6-20C6-54FDFC46B067}"/>
          </ac:picMkLst>
        </pc:picChg>
      </pc:sldChg>
      <pc:sldChg chg="addSp delSp modSp del mod">
        <pc:chgData name="Bair, Jessica (DOH)" userId="92c7fb92-fa2f-41ae-872e-55756fc513c3" providerId="ADAL" clId="{DDC3FDDB-9F67-49E2-A594-194B70D30A34}" dt="2025-02-27T23:43:45.529" v="1710" actId="2696"/>
        <pc:sldMkLst>
          <pc:docMk/>
          <pc:sldMk cId="4080575862" sldId="2147473939"/>
        </pc:sldMkLst>
      </pc:sldChg>
      <pc:sldChg chg="new del">
        <pc:chgData name="Bair, Jessica (DOH)" userId="92c7fb92-fa2f-41ae-872e-55756fc513c3" providerId="ADAL" clId="{DDC3FDDB-9F67-49E2-A594-194B70D30A34}" dt="2025-02-26T17:05:51.005" v="480" actId="680"/>
        <pc:sldMkLst>
          <pc:docMk/>
          <pc:sldMk cId="557935234" sldId="2147473941"/>
        </pc:sldMkLst>
      </pc:sldChg>
      <pc:sldChg chg="addSp delSp modSp del mod modNotesTx">
        <pc:chgData name="Bair, Jessica (DOH)" userId="92c7fb92-fa2f-41ae-872e-55756fc513c3" providerId="ADAL" clId="{DDC3FDDB-9F67-49E2-A594-194B70D30A34}" dt="2025-02-26T16:47:50.565" v="324" actId="2696"/>
        <pc:sldMkLst>
          <pc:docMk/>
          <pc:sldMk cId="3554097174" sldId="2147473941"/>
        </pc:sldMkLst>
      </pc:sldChg>
      <pc:sldChg chg="del">
        <pc:chgData name="Bair, Jessica (DOH)" userId="92c7fb92-fa2f-41ae-872e-55756fc513c3" providerId="ADAL" clId="{DDC3FDDB-9F67-49E2-A594-194B70D30A34}" dt="2025-02-27T22:51:16.935" v="1699" actId="2696"/>
        <pc:sldMkLst>
          <pc:docMk/>
          <pc:sldMk cId="1959016437" sldId="2147473943"/>
        </pc:sldMkLst>
      </pc:sldChg>
      <pc:sldChg chg="del">
        <pc:chgData name="Bair, Jessica (DOH)" userId="92c7fb92-fa2f-41ae-872e-55756fc513c3" providerId="ADAL" clId="{DDC3FDDB-9F67-49E2-A594-194B70D30A34}" dt="2025-02-27T22:50:55.013" v="1697" actId="2696"/>
        <pc:sldMkLst>
          <pc:docMk/>
          <pc:sldMk cId="320831037" sldId="2147473944"/>
        </pc:sldMkLst>
      </pc:sldChg>
      <pc:sldChg chg="modSp mod">
        <pc:chgData name="Bair, Jessica (DOH)" userId="92c7fb92-fa2f-41ae-872e-55756fc513c3" providerId="ADAL" clId="{DDC3FDDB-9F67-49E2-A594-194B70D30A34}" dt="2025-02-28T22:30:50.992" v="1811" actId="2711"/>
        <pc:sldMkLst>
          <pc:docMk/>
          <pc:sldMk cId="3609925281" sldId="2147473944"/>
        </pc:sldMkLst>
        <pc:spChg chg="mod">
          <ac:chgData name="Bair, Jessica (DOH)" userId="92c7fb92-fa2f-41ae-872e-55756fc513c3" providerId="ADAL" clId="{DDC3FDDB-9F67-49E2-A594-194B70D30A34}" dt="2025-02-28T22:30:50.992" v="1811" actId="2711"/>
          <ac:spMkLst>
            <pc:docMk/>
            <pc:sldMk cId="3609925281" sldId="2147473944"/>
            <ac:spMk id="3" creationId="{F2F7BC07-ABB1-A041-AF7A-4F188313201A}"/>
          </ac:spMkLst>
        </pc:spChg>
      </pc:sldChg>
      <pc:sldChg chg="del">
        <pc:chgData name="Bair, Jessica (DOH)" userId="92c7fb92-fa2f-41ae-872e-55756fc513c3" providerId="ADAL" clId="{DDC3FDDB-9F67-49E2-A594-194B70D30A34}" dt="2025-02-27T22:50:59.731" v="1698" actId="2696"/>
        <pc:sldMkLst>
          <pc:docMk/>
          <pc:sldMk cId="2813180155" sldId="2147473945"/>
        </pc:sldMkLst>
      </pc:sldChg>
      <pc:sldChg chg="modSp mod">
        <pc:chgData name="Bair, Jessica (DOH)" userId="92c7fb92-fa2f-41ae-872e-55756fc513c3" providerId="ADAL" clId="{DDC3FDDB-9F67-49E2-A594-194B70D30A34}" dt="2025-02-28T22:27:46.683" v="1804" actId="2711"/>
        <pc:sldMkLst>
          <pc:docMk/>
          <pc:sldMk cId="1751867092" sldId="2147473980"/>
        </pc:sldMkLst>
        <pc:spChg chg="mod">
          <ac:chgData name="Bair, Jessica (DOH)" userId="92c7fb92-fa2f-41ae-872e-55756fc513c3" providerId="ADAL" clId="{DDC3FDDB-9F67-49E2-A594-194B70D30A34}" dt="2025-02-28T22:27:46.683" v="1804" actId="2711"/>
          <ac:spMkLst>
            <pc:docMk/>
            <pc:sldMk cId="1751867092" sldId="2147473980"/>
            <ac:spMk id="3" creationId="{8E5CA063-3662-663F-4663-41D8E8D21328}"/>
          </ac:spMkLst>
        </pc:spChg>
      </pc:sldChg>
      <pc:sldChg chg="modSp mod modShow">
        <pc:chgData name="Bair, Jessica (DOH)" userId="92c7fb92-fa2f-41ae-872e-55756fc513c3" providerId="ADAL" clId="{DDC3FDDB-9F67-49E2-A594-194B70D30A34}" dt="2025-02-28T22:28:02.853" v="1806" actId="2711"/>
        <pc:sldMkLst>
          <pc:docMk/>
          <pc:sldMk cId="2760356128" sldId="2147473981"/>
        </pc:sldMkLst>
        <pc:spChg chg="mod">
          <ac:chgData name="Bair, Jessica (DOH)" userId="92c7fb92-fa2f-41ae-872e-55756fc513c3" providerId="ADAL" clId="{DDC3FDDB-9F67-49E2-A594-194B70D30A34}" dt="2025-02-28T22:28:02.853" v="1806" actId="2711"/>
          <ac:spMkLst>
            <pc:docMk/>
            <pc:sldMk cId="2760356128" sldId="2147473981"/>
            <ac:spMk id="2" creationId="{4636BD09-CD45-6FBB-C97D-2593A558F325}"/>
          </ac:spMkLst>
        </pc:spChg>
      </pc:sldChg>
      <pc:sldChg chg="modSp mod">
        <pc:chgData name="Bair, Jessica (DOH)" userId="92c7fb92-fa2f-41ae-872e-55756fc513c3" providerId="ADAL" clId="{DDC3FDDB-9F67-49E2-A594-194B70D30A34}" dt="2025-02-28T22:27:53.678" v="1805" actId="2711"/>
        <pc:sldMkLst>
          <pc:docMk/>
          <pc:sldMk cId="1831633780" sldId="2147473995"/>
        </pc:sldMkLst>
        <pc:spChg chg="mod">
          <ac:chgData name="Bair, Jessica (DOH)" userId="92c7fb92-fa2f-41ae-872e-55756fc513c3" providerId="ADAL" clId="{DDC3FDDB-9F67-49E2-A594-194B70D30A34}" dt="2025-02-28T22:27:53.678" v="1805" actId="2711"/>
          <ac:spMkLst>
            <pc:docMk/>
            <pc:sldMk cId="1831633780" sldId="2147473995"/>
            <ac:spMk id="2" creationId="{C8B149A9-A7F9-441B-9358-CD4D036F4F77}"/>
          </ac:spMkLst>
        </pc:spChg>
      </pc:sldChg>
      <pc:sldChg chg="modSp mod">
        <pc:chgData name="Bair, Jessica (DOH)" userId="92c7fb92-fa2f-41ae-872e-55756fc513c3" providerId="ADAL" clId="{DDC3FDDB-9F67-49E2-A594-194B70D30A34}" dt="2025-02-28T22:19:30.630" v="1773" actId="1076"/>
        <pc:sldMkLst>
          <pc:docMk/>
          <pc:sldMk cId="690410965" sldId="2147473996"/>
        </pc:sldMkLst>
        <pc:spChg chg="mod">
          <ac:chgData name="Bair, Jessica (DOH)" userId="92c7fb92-fa2f-41ae-872e-55756fc513c3" providerId="ADAL" clId="{DDC3FDDB-9F67-49E2-A594-194B70D30A34}" dt="2025-02-28T22:19:30.630" v="1773" actId="1076"/>
          <ac:spMkLst>
            <pc:docMk/>
            <pc:sldMk cId="690410965" sldId="2147473996"/>
            <ac:spMk id="2" creationId="{919F2443-C51A-3A47-2920-416482F59058}"/>
          </ac:spMkLst>
        </pc:spChg>
      </pc:sldChg>
      <pc:sldChg chg="modSp del mod">
        <pc:chgData name="Bair, Jessica (DOH)" userId="92c7fb92-fa2f-41ae-872e-55756fc513c3" providerId="ADAL" clId="{DDC3FDDB-9F67-49E2-A594-194B70D30A34}" dt="2025-03-01T00:05:57.443" v="1812" actId="2696"/>
        <pc:sldMkLst>
          <pc:docMk/>
          <pc:sldMk cId="2261179183" sldId="2147474001"/>
        </pc:sldMkLst>
        <pc:spChg chg="mod">
          <ac:chgData name="Bair, Jessica (DOH)" userId="92c7fb92-fa2f-41ae-872e-55756fc513c3" providerId="ADAL" clId="{DDC3FDDB-9F67-49E2-A594-194B70D30A34}" dt="2025-02-28T22:28:15.388" v="1808" actId="2711"/>
          <ac:spMkLst>
            <pc:docMk/>
            <pc:sldMk cId="2261179183" sldId="2147474001"/>
            <ac:spMk id="2" creationId="{4626F272-33F4-630F-7EE9-F3728A9CF22C}"/>
          </ac:spMkLst>
        </pc:spChg>
      </pc:sldChg>
      <pc:sldChg chg="modSp del mod">
        <pc:chgData name="Bair, Jessica (DOH)" userId="92c7fb92-fa2f-41ae-872e-55756fc513c3" providerId="ADAL" clId="{DDC3FDDB-9F67-49E2-A594-194B70D30A34}" dt="2025-03-01T00:06:24.017" v="1814" actId="2696"/>
        <pc:sldMkLst>
          <pc:docMk/>
          <pc:sldMk cId="307037633" sldId="2147474002"/>
        </pc:sldMkLst>
        <pc:spChg chg="mod">
          <ac:chgData name="Bair, Jessica (DOH)" userId="92c7fb92-fa2f-41ae-872e-55756fc513c3" providerId="ADAL" clId="{DDC3FDDB-9F67-49E2-A594-194B70D30A34}" dt="2025-02-28T22:28:08.930" v="1807" actId="2711"/>
          <ac:spMkLst>
            <pc:docMk/>
            <pc:sldMk cId="307037633" sldId="2147474002"/>
            <ac:spMk id="3" creationId="{42076BEF-EC76-AD75-19BF-5C0BB4ECC61E}"/>
          </ac:spMkLst>
        </pc:spChg>
      </pc:sldChg>
      <pc:sldChg chg="modSp mod">
        <pc:chgData name="Bair, Jessica (DOH)" userId="92c7fb92-fa2f-41ae-872e-55756fc513c3" providerId="ADAL" clId="{DDC3FDDB-9F67-49E2-A594-194B70D30A34}" dt="2025-02-28T22:27:34.434" v="1803" actId="2711"/>
        <pc:sldMkLst>
          <pc:docMk/>
          <pc:sldMk cId="949758923" sldId="2147474003"/>
        </pc:sldMkLst>
        <pc:spChg chg="mod">
          <ac:chgData name="Bair, Jessica (DOH)" userId="92c7fb92-fa2f-41ae-872e-55756fc513c3" providerId="ADAL" clId="{DDC3FDDB-9F67-49E2-A594-194B70D30A34}" dt="2025-02-28T22:27:23.666" v="1801" actId="14100"/>
          <ac:spMkLst>
            <pc:docMk/>
            <pc:sldMk cId="949758923" sldId="2147474003"/>
            <ac:spMk id="27" creationId="{4F9B55B3-304A-0242-BBE6-B8712D109BD6}"/>
          </ac:spMkLst>
        </pc:spChg>
        <pc:spChg chg="mod">
          <ac:chgData name="Bair, Jessica (DOH)" userId="92c7fb92-fa2f-41ae-872e-55756fc513c3" providerId="ADAL" clId="{DDC3FDDB-9F67-49E2-A594-194B70D30A34}" dt="2025-02-28T22:27:16.615" v="1799" actId="2711"/>
          <ac:spMkLst>
            <pc:docMk/>
            <pc:sldMk cId="949758923" sldId="2147474003"/>
            <ac:spMk id="32" creationId="{48251410-D499-864C-996D-9D5F51D573A1}"/>
          </ac:spMkLst>
        </pc:spChg>
        <pc:spChg chg="mod">
          <ac:chgData name="Bair, Jessica (DOH)" userId="92c7fb92-fa2f-41ae-872e-55756fc513c3" providerId="ADAL" clId="{DDC3FDDB-9F67-49E2-A594-194B70D30A34}" dt="2025-02-28T22:27:34.434" v="1803" actId="2711"/>
          <ac:spMkLst>
            <pc:docMk/>
            <pc:sldMk cId="949758923" sldId="2147474003"/>
            <ac:spMk id="33" creationId="{F5EDE703-EC97-7D4D-92F0-46C89E638BBF}"/>
          </ac:spMkLst>
        </pc:spChg>
        <pc:spChg chg="mod">
          <ac:chgData name="Bair, Jessica (DOH)" userId="92c7fb92-fa2f-41ae-872e-55756fc513c3" providerId="ADAL" clId="{DDC3FDDB-9F67-49E2-A594-194B70D30A34}" dt="2025-02-28T22:27:29.710" v="1802" actId="2711"/>
          <ac:spMkLst>
            <pc:docMk/>
            <pc:sldMk cId="949758923" sldId="2147474003"/>
            <ac:spMk id="34" creationId="{D51FC29D-41F8-0347-8918-9C0A3052957A}"/>
          </ac:spMkLst>
        </pc:spChg>
      </pc:sldChg>
      <pc:sldChg chg="addSp modSp mod">
        <pc:chgData name="Bair, Jessica (DOH)" userId="92c7fb92-fa2f-41ae-872e-55756fc513c3" providerId="ADAL" clId="{DDC3FDDB-9F67-49E2-A594-194B70D30A34}" dt="2025-03-01T00:14:02.350" v="1831" actId="1076"/>
        <pc:sldMkLst>
          <pc:docMk/>
          <pc:sldMk cId="642485131" sldId="2147474005"/>
        </pc:sldMkLst>
        <pc:spChg chg="mod">
          <ac:chgData name="Bair, Jessica (DOH)" userId="92c7fb92-fa2f-41ae-872e-55756fc513c3" providerId="ADAL" clId="{DDC3FDDB-9F67-49E2-A594-194B70D30A34}" dt="2025-03-01T00:10:35.516" v="1817" actId="20577"/>
          <ac:spMkLst>
            <pc:docMk/>
            <pc:sldMk cId="642485131" sldId="2147474005"/>
            <ac:spMk id="2" creationId="{762C88E3-41F1-B068-143F-4353DCD65C11}"/>
          </ac:spMkLst>
        </pc:spChg>
        <pc:spChg chg="add mod">
          <ac:chgData name="Bair, Jessica (DOH)" userId="92c7fb92-fa2f-41ae-872e-55756fc513c3" providerId="ADAL" clId="{DDC3FDDB-9F67-49E2-A594-194B70D30A34}" dt="2025-03-01T00:11:03.778" v="1821"/>
          <ac:spMkLst>
            <pc:docMk/>
            <pc:sldMk cId="642485131" sldId="2147474005"/>
            <ac:spMk id="5" creationId="{DD0F8E9C-9E63-2479-102A-D51A28831B83}"/>
          </ac:spMkLst>
        </pc:spChg>
        <pc:spChg chg="mod">
          <ac:chgData name="Bair, Jessica (DOH)" userId="92c7fb92-fa2f-41ae-872e-55756fc513c3" providerId="ADAL" clId="{DDC3FDDB-9F67-49E2-A594-194B70D30A34}" dt="2025-03-01T00:11:14.745" v="1822"/>
          <ac:spMkLst>
            <pc:docMk/>
            <pc:sldMk cId="642485131" sldId="2147474005"/>
            <ac:spMk id="6" creationId="{2691B5CE-B32C-122F-4A67-7DE4DD313262}"/>
          </ac:spMkLst>
        </pc:spChg>
        <pc:picChg chg="add mod">
          <ac:chgData name="Bair, Jessica (DOH)" userId="92c7fb92-fa2f-41ae-872e-55756fc513c3" providerId="ADAL" clId="{DDC3FDDB-9F67-49E2-A594-194B70D30A34}" dt="2025-03-01T00:14:02.350" v="1831" actId="1076"/>
          <ac:picMkLst>
            <pc:docMk/>
            <pc:sldMk cId="642485131" sldId="2147474005"/>
            <ac:picMk id="7" creationId="{DEDEA268-BFAE-743A-97C2-714B47A50E76}"/>
          </ac:picMkLst>
        </pc:picChg>
        <pc:picChg chg="add mod">
          <ac:chgData name="Bair, Jessica (DOH)" userId="92c7fb92-fa2f-41ae-872e-55756fc513c3" providerId="ADAL" clId="{DDC3FDDB-9F67-49E2-A594-194B70D30A34}" dt="2025-03-01T00:13:49.462" v="1830" actId="1076"/>
          <ac:picMkLst>
            <pc:docMk/>
            <pc:sldMk cId="642485131" sldId="2147474005"/>
            <ac:picMk id="8" creationId="{02C37419-37BA-6C88-D7F2-C7CBBFD4AE5F}"/>
          </ac:picMkLst>
        </pc:picChg>
        <pc:picChg chg="add mod">
          <ac:chgData name="Bair, Jessica (DOH)" userId="92c7fb92-fa2f-41ae-872e-55756fc513c3" providerId="ADAL" clId="{DDC3FDDB-9F67-49E2-A594-194B70D30A34}" dt="2025-03-01T00:13:41.898" v="1829" actId="1076"/>
          <ac:picMkLst>
            <pc:docMk/>
            <pc:sldMk cId="642485131" sldId="2147474005"/>
            <ac:picMk id="9" creationId="{BA34F330-7A09-7B1F-FE6D-ABF1BD9F12D8}"/>
          </ac:picMkLst>
        </pc:picChg>
      </pc:sldChg>
      <pc:sldChg chg="add del">
        <pc:chgData name="Bair, Jessica (DOH)" userId="92c7fb92-fa2f-41ae-872e-55756fc513c3" providerId="ADAL" clId="{DDC3FDDB-9F67-49E2-A594-194B70D30A34}" dt="2025-03-01T00:10:51.122" v="1819"/>
        <pc:sldMkLst>
          <pc:docMk/>
          <pc:sldMk cId="3387130533" sldId="2147474006"/>
        </pc:sldMkLst>
      </pc:sldChg>
    </pc:docChg>
  </pc:docChgLst>
  <pc:docChgLst>
    <pc:chgData name="Bair, Jessica (DOH)" userId="S::jessica.bair@doh.wa.gov::92c7fb92-fa2f-41ae-872e-55756fc513c3" providerId="AD" clId="Web-{0639E024-42F5-9106-EF43-32F144546E7F}"/>
    <pc:docChg chg="modSld sldOrd">
      <pc:chgData name="Bair, Jessica (DOH)" userId="S::jessica.bair@doh.wa.gov::92c7fb92-fa2f-41ae-872e-55756fc513c3" providerId="AD" clId="Web-{0639E024-42F5-9106-EF43-32F144546E7F}" dt="2025-02-26T15:28:31.668" v="4"/>
      <pc:docMkLst>
        <pc:docMk/>
      </pc:docMkLst>
      <pc:sldChg chg="delSp modSp ord">
        <pc:chgData name="Bair, Jessica (DOH)" userId="S::jessica.bair@doh.wa.gov::92c7fb92-fa2f-41ae-872e-55756fc513c3" providerId="AD" clId="Web-{0639E024-42F5-9106-EF43-32F144546E7F}" dt="2025-02-26T15:28:31.668" v="4"/>
        <pc:sldMkLst>
          <pc:docMk/>
          <pc:sldMk cId="3394278116" sldId="2147473937"/>
        </pc:sldMkLst>
      </pc:sldChg>
    </pc:docChg>
  </pc:docChgLst>
  <pc:docChgLst>
    <pc:chgData name="Leuzzi, Maggie E (DOH)" userId="6d542958-f74b-4c3e-9e67-ec9a019c9ef6" providerId="ADAL" clId="{580842E7-C958-4658-AD5A-7F549AEB63F0}"/>
    <pc:docChg chg="modSld">
      <pc:chgData name="Leuzzi, Maggie E (DOH)" userId="6d542958-f74b-4c3e-9e67-ec9a019c9ef6" providerId="ADAL" clId="{580842E7-C958-4658-AD5A-7F549AEB63F0}" dt="2025-02-26T21:10:11.410" v="1" actId="20577"/>
      <pc:docMkLst>
        <pc:docMk/>
      </pc:docMkLst>
      <pc:sldChg chg="modSp mod">
        <pc:chgData name="Leuzzi, Maggie E (DOH)" userId="6d542958-f74b-4c3e-9e67-ec9a019c9ef6" providerId="ADAL" clId="{580842E7-C958-4658-AD5A-7F549AEB63F0}" dt="2025-02-26T19:06:20.299" v="0" actId="20577"/>
        <pc:sldMkLst>
          <pc:docMk/>
          <pc:sldMk cId="2937574973" sldId="363"/>
        </pc:sldMkLst>
      </pc:sldChg>
      <pc:sldChg chg="modSp mod">
        <pc:chgData name="Leuzzi, Maggie E (DOH)" userId="6d542958-f74b-4c3e-9e67-ec9a019c9ef6" providerId="ADAL" clId="{580842E7-C958-4658-AD5A-7F549AEB63F0}" dt="2025-02-26T21:10:11.410" v="1" actId="20577"/>
        <pc:sldMkLst>
          <pc:docMk/>
          <pc:sldMk cId="1757567358" sldId="2147473938"/>
        </pc:sldMkLst>
        <pc:spChg chg="mod">
          <ac:chgData name="Leuzzi, Maggie E (DOH)" userId="6d542958-f74b-4c3e-9e67-ec9a019c9ef6" providerId="ADAL" clId="{580842E7-C958-4658-AD5A-7F549AEB63F0}" dt="2025-02-26T21:10:11.410" v="1" actId="20577"/>
          <ac:spMkLst>
            <pc:docMk/>
            <pc:sldMk cId="1757567358" sldId="2147473938"/>
            <ac:spMk id="3" creationId="{C1BC553B-71AE-86C2-DEC3-1B766DE75D7F}"/>
          </ac:spMkLst>
        </pc:spChg>
      </pc:sldChg>
    </pc:docChg>
  </pc:docChgLst>
  <pc:docChgLst>
    <pc:chgData name="Karras, Bryant T  (DOH)" userId="a80e1013-23c7-4dd2-b361-3c83c3287d14" providerId="ADAL" clId="{ECE6544A-F8E1-40DD-AFE3-154C44F2E685}"/>
    <pc:docChg chg="undo redo custSel addSld delSld modSld">
      <pc:chgData name="Karras, Bryant T  (DOH)" userId="a80e1013-23c7-4dd2-b361-3c83c3287d14" providerId="ADAL" clId="{ECE6544A-F8E1-40DD-AFE3-154C44F2E685}" dt="2025-02-26T18:23:09.847" v="155" actId="1076"/>
      <pc:docMkLst>
        <pc:docMk/>
      </pc:docMkLst>
      <pc:sldChg chg="addSp modSp mod">
        <pc:chgData name="Karras, Bryant T  (DOH)" userId="a80e1013-23c7-4dd2-b361-3c83c3287d14" providerId="ADAL" clId="{ECE6544A-F8E1-40DD-AFE3-154C44F2E685}" dt="2025-02-26T18:07:49.808" v="29" actId="1076"/>
        <pc:sldMkLst>
          <pc:docMk/>
          <pc:sldMk cId="696249156" sldId="300"/>
        </pc:sldMkLst>
        <pc:spChg chg="add mod">
          <ac:chgData name="Karras, Bryant T  (DOH)" userId="a80e1013-23c7-4dd2-b361-3c83c3287d14" providerId="ADAL" clId="{ECE6544A-F8E1-40DD-AFE3-154C44F2E685}" dt="2025-02-26T18:07:49.808" v="29" actId="1076"/>
          <ac:spMkLst>
            <pc:docMk/>
            <pc:sldMk cId="696249156" sldId="300"/>
            <ac:spMk id="3" creationId="{9BFD3CAC-1E07-4022-C4C2-8CD2CC5FE467}"/>
          </ac:spMkLst>
        </pc:spChg>
        <pc:spChg chg="mod">
          <ac:chgData name="Karras, Bryant T  (DOH)" userId="a80e1013-23c7-4dd2-b361-3c83c3287d14" providerId="ADAL" clId="{ECE6544A-F8E1-40DD-AFE3-154C44F2E685}" dt="2025-02-26T18:06:05.702" v="3" actId="403"/>
          <ac:spMkLst>
            <pc:docMk/>
            <pc:sldMk cId="696249156" sldId="300"/>
            <ac:spMk id="11" creationId="{00000000-0000-0000-0000-000000000000}"/>
          </ac:spMkLst>
        </pc:spChg>
        <pc:spChg chg="mod">
          <ac:chgData name="Karras, Bryant T  (DOH)" userId="a80e1013-23c7-4dd2-b361-3c83c3287d14" providerId="ADAL" clId="{ECE6544A-F8E1-40DD-AFE3-154C44F2E685}" dt="2025-02-26T18:07:35.010" v="28" actId="20577"/>
          <ac:spMkLst>
            <pc:docMk/>
            <pc:sldMk cId="696249156" sldId="300"/>
            <ac:spMk id="12" creationId="{00000000-0000-0000-0000-000000000000}"/>
          </ac:spMkLst>
        </pc:spChg>
      </pc:sldChg>
      <pc:sldChg chg="modSp mod">
        <pc:chgData name="Karras, Bryant T  (DOH)" userId="a80e1013-23c7-4dd2-b361-3c83c3287d14" providerId="ADAL" clId="{ECE6544A-F8E1-40DD-AFE3-154C44F2E685}" dt="2025-02-26T18:08:58.126" v="32" actId="1076"/>
        <pc:sldMkLst>
          <pc:docMk/>
          <pc:sldMk cId="1355832859" sldId="396"/>
        </pc:sldMkLst>
      </pc:sldChg>
      <pc:sldChg chg="del">
        <pc:chgData name="Karras, Bryant T  (DOH)" userId="a80e1013-23c7-4dd2-b361-3c83c3287d14" providerId="ADAL" clId="{ECE6544A-F8E1-40DD-AFE3-154C44F2E685}" dt="2025-02-26T18:12:08.315" v="43" actId="47"/>
        <pc:sldMkLst>
          <pc:docMk/>
          <pc:sldMk cId="1571261921" sldId="401"/>
        </pc:sldMkLst>
      </pc:sldChg>
      <pc:sldChg chg="add">
        <pc:chgData name="Karras, Bryant T  (DOH)" userId="a80e1013-23c7-4dd2-b361-3c83c3287d14" providerId="ADAL" clId="{ECE6544A-F8E1-40DD-AFE3-154C44F2E685}" dt="2025-02-26T18:09:31.663" v="33"/>
        <pc:sldMkLst>
          <pc:docMk/>
          <pc:sldMk cId="1959016437" sldId="2147473943"/>
        </pc:sldMkLst>
      </pc:sldChg>
      <pc:sldChg chg="addSp delSp modSp add mod">
        <pc:chgData name="Karras, Bryant T  (DOH)" userId="a80e1013-23c7-4dd2-b361-3c83c3287d14" providerId="ADAL" clId="{ECE6544A-F8E1-40DD-AFE3-154C44F2E685}" dt="2025-02-26T18:23:09.847" v="155" actId="1076"/>
        <pc:sldMkLst>
          <pc:docMk/>
          <pc:sldMk cId="320831037" sldId="2147473944"/>
        </pc:sldMkLst>
      </pc:sldChg>
    </pc:docChg>
  </pc:docChgLst>
  <pc:docChgLst>
    <pc:chgData name="Bair, Jessica (DOH)" userId="S::jessica.bair@doh.wa.gov::92c7fb92-fa2f-41ae-872e-55756fc513c3" providerId="AD" clId="Web-{4B4842DB-3505-CE81-7223-3A1660EF3C6D}"/>
    <pc:docChg chg="mod">
      <pc:chgData name="Bair, Jessica (DOH)" userId="S::jessica.bair@doh.wa.gov::92c7fb92-fa2f-41ae-872e-55756fc513c3" providerId="AD" clId="Web-{4B4842DB-3505-CE81-7223-3A1660EF3C6D}" dt="2025-02-26T18:23:45.991" v="0" actId="33475"/>
      <pc:docMkLst>
        <pc:docMk/>
      </pc:docMkLst>
    </pc:docChg>
  </pc:docChgLst>
  <pc:docChgLst>
    <pc:chgData name="Bair, Jessica (DOH)" userId="S::jessica.bair@doh.wa.gov::92c7fb92-fa2f-41ae-872e-55756fc513c3" providerId="AD" clId="Web-{E347DE06-26FC-D292-DEDA-4C8345741864}"/>
    <pc:docChg chg="modSld">
      <pc:chgData name="Bair, Jessica (DOH)" userId="S::jessica.bair@doh.wa.gov::92c7fb92-fa2f-41ae-872e-55756fc513c3" providerId="AD" clId="Web-{E347DE06-26FC-D292-DEDA-4C8345741864}" dt="2025-02-28T18:27:53.729" v="3" actId="1076"/>
      <pc:docMkLst>
        <pc:docMk/>
      </pc:docMkLst>
      <pc:sldChg chg="addSp modSp">
        <pc:chgData name="Bair, Jessica (DOH)" userId="S::jessica.bair@doh.wa.gov::92c7fb92-fa2f-41ae-872e-55756fc513c3" providerId="AD" clId="Web-{E347DE06-26FC-D292-DEDA-4C8345741864}" dt="2025-02-28T18:27:53.729" v="3" actId="1076"/>
        <pc:sldMkLst>
          <pc:docMk/>
          <pc:sldMk cId="3552294947" sldId="603"/>
        </pc:sldMkLst>
        <pc:picChg chg="add mod">
          <ac:chgData name="Bair, Jessica (DOH)" userId="S::jessica.bair@doh.wa.gov::92c7fb92-fa2f-41ae-872e-55756fc513c3" providerId="AD" clId="Web-{E347DE06-26FC-D292-DEDA-4C8345741864}" dt="2025-02-28T18:27:38.057" v="2" actId="1076"/>
          <ac:picMkLst>
            <pc:docMk/>
            <pc:sldMk cId="3552294947" sldId="603"/>
            <ac:picMk id="4" creationId="{D1C775D4-76CF-DC26-12BA-1E8438CA2A65}"/>
          </ac:picMkLst>
        </pc:picChg>
        <pc:picChg chg="mod">
          <ac:chgData name="Bair, Jessica (DOH)" userId="S::jessica.bair@doh.wa.gov::92c7fb92-fa2f-41ae-872e-55756fc513c3" providerId="AD" clId="Web-{E347DE06-26FC-D292-DEDA-4C8345741864}" dt="2025-02-28T18:27:53.729" v="3" actId="1076"/>
          <ac:picMkLst>
            <pc:docMk/>
            <pc:sldMk cId="3552294947" sldId="603"/>
            <ac:picMk id="5" creationId="{00000000-0000-0000-0000-000000000000}"/>
          </ac:picMkLst>
        </pc:picChg>
      </pc:sldChg>
    </pc:docChg>
  </pc:docChgLst>
  <pc:docChgLst>
    <pc:chgData name="Bair, Jessica (DOH)" userId="S::jessica.bair@doh.wa.gov::92c7fb92-fa2f-41ae-872e-55756fc513c3" providerId="AD" clId="Web-{9D690F43-7CD6-5808-F9B3-B7EA58A70B36}"/>
    <pc:docChg chg="modSld">
      <pc:chgData name="Bair, Jessica (DOH)" userId="S::jessica.bair@doh.wa.gov::92c7fb92-fa2f-41ae-872e-55756fc513c3" providerId="AD" clId="Web-{9D690F43-7CD6-5808-F9B3-B7EA58A70B36}" dt="2025-02-26T19:25:33.454" v="11" actId="20577"/>
      <pc:docMkLst>
        <pc:docMk/>
      </pc:docMkLst>
      <pc:sldChg chg="modSp">
        <pc:chgData name="Bair, Jessica (DOH)" userId="S::jessica.bair@doh.wa.gov::92c7fb92-fa2f-41ae-872e-55756fc513c3" providerId="AD" clId="Web-{9D690F43-7CD6-5808-F9B3-B7EA58A70B36}" dt="2025-02-26T19:19:04.310" v="8" actId="20577"/>
        <pc:sldMkLst>
          <pc:docMk/>
          <pc:sldMk cId="3745944514" sldId="394"/>
        </pc:sldMkLst>
      </pc:sldChg>
      <pc:sldChg chg="modSp">
        <pc:chgData name="Bair, Jessica (DOH)" userId="S::jessica.bair@doh.wa.gov::92c7fb92-fa2f-41ae-872e-55756fc513c3" providerId="AD" clId="Web-{9D690F43-7CD6-5808-F9B3-B7EA58A70B36}" dt="2025-02-26T19:23:45.891" v="10" actId="20577"/>
        <pc:sldMkLst>
          <pc:docMk/>
          <pc:sldMk cId="1355832859" sldId="396"/>
        </pc:sldMkLst>
      </pc:sldChg>
      <pc:sldChg chg="modSp">
        <pc:chgData name="Bair, Jessica (DOH)" userId="S::jessica.bair@doh.wa.gov::92c7fb92-fa2f-41ae-872e-55756fc513c3" providerId="AD" clId="Web-{9D690F43-7CD6-5808-F9B3-B7EA58A70B36}" dt="2025-02-26T19:25:33.454" v="11" actId="20577"/>
        <pc:sldMkLst>
          <pc:docMk/>
          <pc:sldMk cId="4080575862" sldId="2147473939"/>
        </pc:sldMkLst>
      </pc:sldChg>
    </pc:docChg>
  </pc:docChgLst>
  <pc:docChgLst>
    <pc:chgData name="Bair, Jessica (DOH)" userId="S::jessica.bair@doh.wa.gov::92c7fb92-fa2f-41ae-872e-55756fc513c3" providerId="AD" clId="Web-{57F24D05-0AF0-4AA4-CF31-BEDDB7BA0C45}"/>
    <pc:docChg chg="addSld modSld">
      <pc:chgData name="Bair, Jessica (DOH)" userId="S::jessica.bair@doh.wa.gov::92c7fb92-fa2f-41ae-872e-55756fc513c3" providerId="AD" clId="Web-{57F24D05-0AF0-4AA4-CF31-BEDDB7BA0C45}" dt="2025-02-27T22:50:18.573" v="4"/>
      <pc:docMkLst>
        <pc:docMk/>
      </pc:docMkLst>
      <pc:sldChg chg="addSp delSp modSp">
        <pc:chgData name="Bair, Jessica (DOH)" userId="S::jessica.bair@doh.wa.gov::92c7fb92-fa2f-41ae-872e-55756fc513c3" providerId="AD" clId="Web-{57F24D05-0AF0-4AA4-CF31-BEDDB7BA0C45}" dt="2025-02-27T22:50:06.151" v="1"/>
        <pc:sldMkLst>
          <pc:docMk/>
          <pc:sldMk cId="4080575862" sldId="2147473939"/>
        </pc:sldMkLst>
      </pc:sldChg>
      <pc:sldChg chg="addSp delSp modSp new">
        <pc:chgData name="Bair, Jessica (DOH)" userId="S::jessica.bair@doh.wa.gov::92c7fb92-fa2f-41ae-872e-55756fc513c3" providerId="AD" clId="Web-{57F24D05-0AF0-4AA4-CF31-BEDDB7BA0C45}" dt="2025-02-27T22:50:18.573" v="4"/>
        <pc:sldMkLst>
          <pc:docMk/>
          <pc:sldMk cId="2813180155" sldId="2147473945"/>
        </pc:sldMkLst>
      </pc:sldChg>
    </pc:docChg>
  </pc:docChgLst>
  <pc:docChgLst>
    <pc:chgData name="Bair, Jessica (DOH)" userId="92c7fb92-fa2f-41ae-872e-55756fc513c3" providerId="ADAL" clId="{531425E9-AF30-4143-B6C4-2BB215210808}"/>
    <pc:docChg chg="undo custSel addSld delSld modSld sldOrd">
      <pc:chgData name="Bair, Jessica (DOH)" userId="92c7fb92-fa2f-41ae-872e-55756fc513c3" providerId="ADAL" clId="{531425E9-AF30-4143-B6C4-2BB215210808}" dt="2025-02-26T15:12:30.130" v="2784"/>
      <pc:docMkLst>
        <pc:docMk/>
      </pc:docMkLst>
      <pc:sldChg chg="addSp delSp modSp mod">
        <pc:chgData name="Bair, Jessica (DOH)" userId="92c7fb92-fa2f-41ae-872e-55756fc513c3" providerId="ADAL" clId="{531425E9-AF30-4143-B6C4-2BB215210808}" dt="2025-02-26T00:31:13.708" v="2074" actId="962"/>
        <pc:sldMkLst>
          <pc:docMk/>
          <pc:sldMk cId="696249156" sldId="300"/>
        </pc:sldMkLst>
        <pc:spChg chg="mod">
          <ac:chgData name="Bair, Jessica (DOH)" userId="92c7fb92-fa2f-41ae-872e-55756fc513c3" providerId="ADAL" clId="{531425E9-AF30-4143-B6C4-2BB215210808}" dt="2025-02-25T17:32:50.089" v="67" actId="20577"/>
          <ac:spMkLst>
            <pc:docMk/>
            <pc:sldMk cId="696249156" sldId="300"/>
            <ac:spMk id="11" creationId="{00000000-0000-0000-0000-000000000000}"/>
          </ac:spMkLst>
        </pc:spChg>
        <pc:spChg chg="mod">
          <ac:chgData name="Bair, Jessica (DOH)" userId="92c7fb92-fa2f-41ae-872e-55756fc513c3" providerId="ADAL" clId="{531425E9-AF30-4143-B6C4-2BB215210808}" dt="2025-02-25T17:33:21.199" v="77" actId="20577"/>
          <ac:spMkLst>
            <pc:docMk/>
            <pc:sldMk cId="696249156" sldId="300"/>
            <ac:spMk id="12" creationId="{00000000-0000-0000-0000-000000000000}"/>
          </ac:spMkLst>
        </pc:spChg>
        <pc:picChg chg="add mod">
          <ac:chgData name="Bair, Jessica (DOH)" userId="92c7fb92-fa2f-41ae-872e-55756fc513c3" providerId="ADAL" clId="{531425E9-AF30-4143-B6C4-2BB215210808}" dt="2025-02-26T00:31:13.708" v="2074" actId="962"/>
          <ac:picMkLst>
            <pc:docMk/>
            <pc:sldMk cId="696249156" sldId="300"/>
            <ac:picMk id="21" creationId="{D321061E-5996-E422-844B-A118BD0AC986}"/>
          </ac:picMkLst>
        </pc:picChg>
      </pc:sldChg>
      <pc:sldChg chg="addSp modSp mod">
        <pc:chgData name="Bair, Jessica (DOH)" userId="92c7fb92-fa2f-41ae-872e-55756fc513c3" providerId="ADAL" clId="{531425E9-AF30-4143-B6C4-2BB215210808}" dt="2025-02-25T18:56:12.740" v="364" actId="1076"/>
        <pc:sldMkLst>
          <pc:docMk/>
          <pc:sldMk cId="2552360404" sldId="362"/>
        </pc:sldMkLst>
        <pc:spChg chg="mod">
          <ac:chgData name="Bair, Jessica (DOH)" userId="92c7fb92-fa2f-41ae-872e-55756fc513c3" providerId="ADAL" clId="{531425E9-AF30-4143-B6C4-2BB215210808}" dt="2025-02-25T18:55:53.595" v="362" actId="20577"/>
          <ac:spMkLst>
            <pc:docMk/>
            <pc:sldMk cId="2552360404" sldId="362"/>
            <ac:spMk id="5" creationId="{E4B1B88C-D763-EB4E-AD8A-F8263DCFFFA0}"/>
          </ac:spMkLst>
        </pc:spChg>
        <pc:graphicFrameChg chg="mod">
          <ac:chgData name="Bair, Jessica (DOH)" userId="92c7fb92-fa2f-41ae-872e-55756fc513c3" providerId="ADAL" clId="{531425E9-AF30-4143-B6C4-2BB215210808}" dt="2025-02-25T18:18:53.828" v="112" actId="20577"/>
          <ac:graphicFrameMkLst>
            <pc:docMk/>
            <pc:sldMk cId="2552360404" sldId="362"/>
            <ac:graphicFrameMk id="8" creationId="{4EEED503-6262-D93A-F1CC-97A9132ACD66}"/>
          </ac:graphicFrameMkLst>
        </pc:graphicFrameChg>
        <pc:picChg chg="add mod">
          <ac:chgData name="Bair, Jessica (DOH)" userId="92c7fb92-fa2f-41ae-872e-55756fc513c3" providerId="ADAL" clId="{531425E9-AF30-4143-B6C4-2BB215210808}" dt="2025-02-25T18:56:12.740" v="364" actId="1076"/>
          <ac:picMkLst>
            <pc:docMk/>
            <pc:sldMk cId="2552360404" sldId="362"/>
            <ac:picMk id="10" creationId="{2628D56D-8390-111A-45A9-7477553F803D}"/>
          </ac:picMkLst>
        </pc:picChg>
      </pc:sldChg>
      <pc:sldChg chg="mod modShow">
        <pc:chgData name="Bair, Jessica (DOH)" userId="92c7fb92-fa2f-41ae-872e-55756fc513c3" providerId="ADAL" clId="{531425E9-AF30-4143-B6C4-2BB215210808}" dt="2025-02-25T19:08:13.346" v="380" actId="729"/>
        <pc:sldMkLst>
          <pc:docMk/>
          <pc:sldMk cId="2937574973" sldId="363"/>
        </pc:sldMkLst>
      </pc:sldChg>
      <pc:sldChg chg="modSp mod">
        <pc:chgData name="Bair, Jessica (DOH)" userId="92c7fb92-fa2f-41ae-872e-55756fc513c3" providerId="ADAL" clId="{531425E9-AF30-4143-B6C4-2BB215210808}" dt="2025-02-26T00:35:27.975" v="2093" actId="2710"/>
        <pc:sldMkLst>
          <pc:docMk/>
          <pc:sldMk cId="1412922132" sldId="388"/>
        </pc:sldMkLst>
        <pc:spChg chg="mod">
          <ac:chgData name="Bair, Jessica (DOH)" userId="92c7fb92-fa2f-41ae-872e-55756fc513c3" providerId="ADAL" clId="{531425E9-AF30-4143-B6C4-2BB215210808}" dt="2025-02-25T17:33:12.212" v="76" actId="20577"/>
          <ac:spMkLst>
            <pc:docMk/>
            <pc:sldMk cId="1412922132" sldId="388"/>
            <ac:spMk id="4" creationId="{41B0D42A-D0D1-CFFE-0441-B806233AC15A}"/>
          </ac:spMkLst>
        </pc:spChg>
        <pc:spChg chg="mod">
          <ac:chgData name="Bair, Jessica (DOH)" userId="92c7fb92-fa2f-41ae-872e-55756fc513c3" providerId="ADAL" clId="{531425E9-AF30-4143-B6C4-2BB215210808}" dt="2025-02-26T00:35:27.975" v="2093" actId="2710"/>
          <ac:spMkLst>
            <pc:docMk/>
            <pc:sldMk cId="1412922132" sldId="388"/>
            <ac:spMk id="6" creationId="{B0219979-9B34-7AEC-D6BD-DB7D696F569E}"/>
          </ac:spMkLst>
        </pc:spChg>
      </pc:sldChg>
      <pc:sldChg chg="mod modShow">
        <pc:chgData name="Bair, Jessica (DOH)" userId="92c7fb92-fa2f-41ae-872e-55756fc513c3" providerId="ADAL" clId="{531425E9-AF30-4143-B6C4-2BB215210808}" dt="2025-02-25T19:08:18.401" v="381" actId="729"/>
        <pc:sldMkLst>
          <pc:docMk/>
          <pc:sldMk cId="3528153816" sldId="389"/>
        </pc:sldMkLst>
      </pc:sldChg>
      <pc:sldChg chg="mod modShow">
        <pc:chgData name="Bair, Jessica (DOH)" userId="92c7fb92-fa2f-41ae-872e-55756fc513c3" providerId="ADAL" clId="{531425E9-AF30-4143-B6C4-2BB215210808}" dt="2025-02-25T19:10:30.340" v="382" actId="729"/>
        <pc:sldMkLst>
          <pc:docMk/>
          <pc:sldMk cId="1737985400" sldId="391"/>
        </pc:sldMkLst>
      </pc:sldChg>
      <pc:sldChg chg="ord">
        <pc:chgData name="Bair, Jessica (DOH)" userId="92c7fb92-fa2f-41ae-872e-55756fc513c3" providerId="ADAL" clId="{531425E9-AF30-4143-B6C4-2BB215210808}" dt="2025-02-25T19:13:51.005" v="441"/>
        <pc:sldMkLst>
          <pc:docMk/>
          <pc:sldMk cId="2777527426" sldId="392"/>
        </pc:sldMkLst>
      </pc:sldChg>
      <pc:sldChg chg="modSp mod ord">
        <pc:chgData name="Bair, Jessica (DOH)" userId="92c7fb92-fa2f-41ae-872e-55756fc513c3" providerId="ADAL" clId="{531425E9-AF30-4143-B6C4-2BB215210808}" dt="2025-02-26T15:12:30.130" v="2784"/>
        <pc:sldMkLst>
          <pc:docMk/>
          <pc:sldMk cId="2911494216" sldId="393"/>
        </pc:sldMkLst>
        <pc:spChg chg="mod">
          <ac:chgData name="Bair, Jessica (DOH)" userId="92c7fb92-fa2f-41ae-872e-55756fc513c3" providerId="ADAL" clId="{531425E9-AF30-4143-B6C4-2BB215210808}" dt="2025-02-26T15:12:14.427" v="2782" actId="20577"/>
          <ac:spMkLst>
            <pc:docMk/>
            <pc:sldMk cId="2911494216" sldId="393"/>
            <ac:spMk id="3" creationId="{5888CA79-761D-7620-B136-E90FCCC0FD01}"/>
          </ac:spMkLst>
        </pc:spChg>
        <pc:picChg chg="mod">
          <ac:chgData name="Bair, Jessica (DOH)" userId="92c7fb92-fa2f-41ae-872e-55756fc513c3" providerId="ADAL" clId="{531425E9-AF30-4143-B6C4-2BB215210808}" dt="2025-02-25T18:16:09.049" v="110" actId="1076"/>
          <ac:picMkLst>
            <pc:docMk/>
            <pc:sldMk cId="2911494216" sldId="393"/>
            <ac:picMk id="4" creationId="{2AADDFC9-DAA7-124A-1A42-3369D8C9C285}"/>
          </ac:picMkLst>
        </pc:picChg>
      </pc:sldChg>
      <pc:sldChg chg="addSp modSp mod modNotesTx">
        <pc:chgData name="Bair, Jessica (DOH)" userId="92c7fb92-fa2f-41ae-872e-55756fc513c3" providerId="ADAL" clId="{531425E9-AF30-4143-B6C4-2BB215210808}" dt="2025-02-26T00:49:54.858" v="2433" actId="20577"/>
        <pc:sldMkLst>
          <pc:docMk/>
          <pc:sldMk cId="3745944514" sldId="394"/>
        </pc:sldMkLst>
      </pc:sldChg>
      <pc:sldChg chg="addSp delSp modSp del">
        <pc:chgData name="Bair, Jessica (DOH)" userId="92c7fb92-fa2f-41ae-872e-55756fc513c3" providerId="ADAL" clId="{531425E9-AF30-4143-B6C4-2BB215210808}" dt="2025-02-25T18:32:17.088" v="190" actId="2696"/>
        <pc:sldMkLst>
          <pc:docMk/>
          <pc:sldMk cId="518060436" sldId="395"/>
        </pc:sldMkLst>
      </pc:sldChg>
      <pc:sldChg chg="addSp delSp modSp mod">
        <pc:chgData name="Bair, Jessica (DOH)" userId="92c7fb92-fa2f-41ae-872e-55756fc513c3" providerId="ADAL" clId="{531425E9-AF30-4143-B6C4-2BB215210808}" dt="2025-02-26T00:59:56.118" v="2605" actId="12"/>
        <pc:sldMkLst>
          <pc:docMk/>
          <pc:sldMk cId="1355832859" sldId="396"/>
        </pc:sldMkLst>
      </pc:sldChg>
      <pc:sldChg chg="del ord">
        <pc:chgData name="Bair, Jessica (DOH)" userId="92c7fb92-fa2f-41ae-872e-55756fc513c3" providerId="ADAL" clId="{531425E9-AF30-4143-B6C4-2BB215210808}" dt="2025-02-25T18:23:27.947" v="185" actId="2696"/>
        <pc:sldMkLst>
          <pc:docMk/>
          <pc:sldMk cId="1074184074" sldId="397"/>
        </pc:sldMkLst>
      </pc:sldChg>
      <pc:sldChg chg="addSp delSp modSp add mod modNotesTx">
        <pc:chgData name="Bair, Jessica (DOH)" userId="92c7fb92-fa2f-41ae-872e-55756fc513c3" providerId="ADAL" clId="{531425E9-AF30-4143-B6C4-2BB215210808}" dt="2025-02-25T23:08:21.086" v="1859" actId="20577"/>
        <pc:sldMkLst>
          <pc:docMk/>
          <pc:sldMk cId="180370465" sldId="398"/>
        </pc:sldMkLst>
        <pc:spChg chg="mod">
          <ac:chgData name="Bair, Jessica (DOH)" userId="92c7fb92-fa2f-41ae-872e-55756fc513c3" providerId="ADAL" clId="{531425E9-AF30-4143-B6C4-2BB215210808}" dt="2025-02-25T23:02:17.049" v="1505" actId="6549"/>
          <ac:spMkLst>
            <pc:docMk/>
            <pc:sldMk cId="180370465" sldId="398"/>
            <ac:spMk id="3" creationId="{F2F7BC07-ABB1-A041-AF7A-4F188313201A}"/>
          </ac:spMkLst>
        </pc:spChg>
        <pc:spChg chg="mod">
          <ac:chgData name="Bair, Jessica (DOH)" userId="92c7fb92-fa2f-41ae-872e-55756fc513c3" providerId="ADAL" clId="{531425E9-AF30-4143-B6C4-2BB215210808}" dt="2025-02-25T23:08:21.086" v="1859" actId="20577"/>
          <ac:spMkLst>
            <pc:docMk/>
            <pc:sldMk cId="180370465" sldId="398"/>
            <ac:spMk id="4" creationId="{82003A9B-ECDF-6640-A170-826D147C03F9}"/>
          </ac:spMkLst>
        </pc:spChg>
        <pc:picChg chg="add mod">
          <ac:chgData name="Bair, Jessica (DOH)" userId="92c7fb92-fa2f-41ae-872e-55756fc513c3" providerId="ADAL" clId="{531425E9-AF30-4143-B6C4-2BB215210808}" dt="2025-02-25T22:02:52.520" v="1201" actId="1076"/>
          <ac:picMkLst>
            <pc:docMk/>
            <pc:sldMk cId="180370465" sldId="398"/>
            <ac:picMk id="7" creationId="{260FCB26-87DC-277C-6537-DC90416D7413}"/>
          </ac:picMkLst>
        </pc:picChg>
      </pc:sldChg>
      <pc:sldChg chg="addSp modSp add mod ord modNotesTx">
        <pc:chgData name="Bair, Jessica (DOH)" userId="92c7fb92-fa2f-41ae-872e-55756fc513c3" providerId="ADAL" clId="{531425E9-AF30-4143-B6C4-2BB215210808}" dt="2025-02-26T00:15:00.057" v="2030" actId="1076"/>
        <pc:sldMkLst>
          <pc:docMk/>
          <pc:sldMk cId="3107900145" sldId="399"/>
        </pc:sldMkLst>
      </pc:sldChg>
      <pc:sldChg chg="addSp modSp add mod ord modNotesTx">
        <pc:chgData name="Bair, Jessica (DOH)" userId="92c7fb92-fa2f-41ae-872e-55756fc513c3" providerId="ADAL" clId="{531425E9-AF30-4143-B6C4-2BB215210808}" dt="2025-02-26T15:10:14.539" v="2761"/>
        <pc:sldMkLst>
          <pc:docMk/>
          <pc:sldMk cId="666920270" sldId="400"/>
        </pc:sldMkLst>
        <pc:spChg chg="mod">
          <ac:chgData name="Bair, Jessica (DOH)" userId="92c7fb92-fa2f-41ae-872e-55756fc513c3" providerId="ADAL" clId="{531425E9-AF30-4143-B6C4-2BB215210808}" dt="2025-02-25T22:01:07.238" v="1134" actId="14100"/>
          <ac:spMkLst>
            <pc:docMk/>
            <pc:sldMk cId="666920270" sldId="400"/>
            <ac:spMk id="4" creationId="{C72A0472-F116-6C73-2AF2-60DCB04D9262}"/>
          </ac:spMkLst>
        </pc:spChg>
        <pc:picChg chg="add mod">
          <ac:chgData name="Bair, Jessica (DOH)" userId="92c7fb92-fa2f-41ae-872e-55756fc513c3" providerId="ADAL" clId="{531425E9-AF30-4143-B6C4-2BB215210808}" dt="2025-02-25T22:02:28.530" v="1196" actId="14100"/>
          <ac:picMkLst>
            <pc:docMk/>
            <pc:sldMk cId="666920270" sldId="400"/>
            <ac:picMk id="6" creationId="{DA152DB4-3024-46FC-E389-6377A88DC38E}"/>
          </ac:picMkLst>
        </pc:picChg>
      </pc:sldChg>
      <pc:sldChg chg="addSp delSp modSp add mod modNotesTx">
        <pc:chgData name="Bair, Jessica (DOH)" userId="92c7fb92-fa2f-41ae-872e-55756fc513c3" providerId="ADAL" clId="{531425E9-AF30-4143-B6C4-2BB215210808}" dt="2025-02-25T23:29:10.968" v="2029" actId="1076"/>
        <pc:sldMkLst>
          <pc:docMk/>
          <pc:sldMk cId="1571261921" sldId="401"/>
        </pc:sldMkLst>
        <pc:spChg chg="mod">
          <ac:chgData name="Bair, Jessica (DOH)" userId="92c7fb92-fa2f-41ae-872e-55756fc513c3" providerId="ADAL" clId="{531425E9-AF30-4143-B6C4-2BB215210808}" dt="2025-02-25T23:24:37.175" v="1979" actId="20577"/>
          <ac:spMkLst>
            <pc:docMk/>
            <pc:sldMk cId="1571261921" sldId="401"/>
            <ac:spMk id="3" creationId="{AE34CBE6-BB3D-4241-0230-A73C667E8369}"/>
          </ac:spMkLst>
        </pc:spChg>
        <pc:picChg chg="add mod">
          <ac:chgData name="Bair, Jessica (DOH)" userId="92c7fb92-fa2f-41ae-872e-55756fc513c3" providerId="ADAL" clId="{531425E9-AF30-4143-B6C4-2BB215210808}" dt="2025-02-25T23:25:10.846" v="1987" actId="1076"/>
          <ac:picMkLst>
            <pc:docMk/>
            <pc:sldMk cId="1571261921" sldId="401"/>
            <ac:picMk id="4" creationId="{F3827123-B896-C39E-9E63-FAE252A25702}"/>
          </ac:picMkLst>
        </pc:picChg>
        <pc:picChg chg="add mod">
          <ac:chgData name="Bair, Jessica (DOH)" userId="92c7fb92-fa2f-41ae-872e-55756fc513c3" providerId="ADAL" clId="{531425E9-AF30-4143-B6C4-2BB215210808}" dt="2025-02-25T23:24:57.862" v="1985" actId="1076"/>
          <ac:picMkLst>
            <pc:docMk/>
            <pc:sldMk cId="1571261921" sldId="401"/>
            <ac:picMk id="6" creationId="{C24FCCA8-FC67-FD3E-AEB0-375C2311B1D0}"/>
          </ac:picMkLst>
        </pc:picChg>
        <pc:picChg chg="add mod">
          <ac:chgData name="Bair, Jessica (DOH)" userId="92c7fb92-fa2f-41ae-872e-55756fc513c3" providerId="ADAL" clId="{531425E9-AF30-4143-B6C4-2BB215210808}" dt="2025-02-25T23:29:04.744" v="2027" actId="1076"/>
          <ac:picMkLst>
            <pc:docMk/>
            <pc:sldMk cId="1571261921" sldId="401"/>
            <ac:picMk id="7" creationId="{28B300B9-3346-2B8E-1198-1A58C09F2664}"/>
          </ac:picMkLst>
        </pc:picChg>
        <pc:picChg chg="add mod">
          <ac:chgData name="Bair, Jessica (DOH)" userId="92c7fb92-fa2f-41ae-872e-55756fc513c3" providerId="ADAL" clId="{531425E9-AF30-4143-B6C4-2BB215210808}" dt="2025-02-25T23:29:10.968" v="2029" actId="1076"/>
          <ac:picMkLst>
            <pc:docMk/>
            <pc:sldMk cId="1571261921" sldId="401"/>
            <ac:picMk id="12" creationId="{08314C69-31B7-F601-2CC8-99D63A782D41}"/>
          </ac:picMkLst>
        </pc:picChg>
        <pc:picChg chg="add mod">
          <ac:chgData name="Bair, Jessica (DOH)" userId="92c7fb92-fa2f-41ae-872e-55756fc513c3" providerId="ADAL" clId="{531425E9-AF30-4143-B6C4-2BB215210808}" dt="2025-02-25T23:29:00.324" v="2026" actId="1076"/>
          <ac:picMkLst>
            <pc:docMk/>
            <pc:sldMk cId="1571261921" sldId="401"/>
            <ac:picMk id="5122" creationId="{F7FC5921-94BB-8685-35CD-AAD58C890A6D}"/>
          </ac:picMkLst>
        </pc:picChg>
        <pc:picChg chg="add mod">
          <ac:chgData name="Bair, Jessica (DOH)" userId="92c7fb92-fa2f-41ae-872e-55756fc513c3" providerId="ADAL" clId="{531425E9-AF30-4143-B6C4-2BB215210808}" dt="2025-02-25T23:25:51.337" v="1995" actId="1076"/>
          <ac:picMkLst>
            <pc:docMk/>
            <pc:sldMk cId="1571261921" sldId="401"/>
            <ac:picMk id="5126" creationId="{7047AC75-96E3-0EF5-252F-B2FA3394B35B}"/>
          </ac:picMkLst>
        </pc:picChg>
        <pc:picChg chg="add mod">
          <ac:chgData name="Bair, Jessica (DOH)" userId="92c7fb92-fa2f-41ae-872e-55756fc513c3" providerId="ADAL" clId="{531425E9-AF30-4143-B6C4-2BB215210808}" dt="2025-02-25T23:25:47.969" v="1994" actId="1076"/>
          <ac:picMkLst>
            <pc:docMk/>
            <pc:sldMk cId="1571261921" sldId="401"/>
            <ac:picMk id="5128" creationId="{D3A53E57-5ED1-A0F8-66A8-4AA911F46E26}"/>
          </ac:picMkLst>
        </pc:picChg>
        <pc:picChg chg="add mod">
          <ac:chgData name="Bair, Jessica (DOH)" userId="92c7fb92-fa2f-41ae-872e-55756fc513c3" providerId="ADAL" clId="{531425E9-AF30-4143-B6C4-2BB215210808}" dt="2025-02-25T23:26:04.567" v="1997" actId="1076"/>
          <ac:picMkLst>
            <pc:docMk/>
            <pc:sldMk cId="1571261921" sldId="401"/>
            <ac:picMk id="5130" creationId="{07ACDB80-9AEC-6962-8249-EE66DCA37DB5}"/>
          </ac:picMkLst>
        </pc:picChg>
        <pc:picChg chg="add mod">
          <ac:chgData name="Bair, Jessica (DOH)" userId="92c7fb92-fa2f-41ae-872e-55756fc513c3" providerId="ADAL" clId="{531425E9-AF30-4143-B6C4-2BB215210808}" dt="2025-02-25T23:28:55.039" v="2025" actId="1076"/>
          <ac:picMkLst>
            <pc:docMk/>
            <pc:sldMk cId="1571261921" sldId="401"/>
            <ac:picMk id="5132" creationId="{D81A0902-EA4E-FC5C-B7C9-D26FF86E52E0}"/>
          </ac:picMkLst>
        </pc:picChg>
        <pc:picChg chg="add mod">
          <ac:chgData name="Bair, Jessica (DOH)" userId="92c7fb92-fa2f-41ae-872e-55756fc513c3" providerId="ADAL" clId="{531425E9-AF30-4143-B6C4-2BB215210808}" dt="2025-02-25T23:28:51.235" v="2024" actId="1076"/>
          <ac:picMkLst>
            <pc:docMk/>
            <pc:sldMk cId="1571261921" sldId="401"/>
            <ac:picMk id="5134" creationId="{2D445961-32DC-BEAE-FAAE-B4489B6FCD4A}"/>
          </ac:picMkLst>
        </pc:picChg>
        <pc:picChg chg="add mod">
          <ac:chgData name="Bair, Jessica (DOH)" userId="92c7fb92-fa2f-41ae-872e-55756fc513c3" providerId="ADAL" clId="{531425E9-AF30-4143-B6C4-2BB215210808}" dt="2025-02-25T23:29:08.559" v="2028" actId="1076"/>
          <ac:picMkLst>
            <pc:docMk/>
            <pc:sldMk cId="1571261921" sldId="401"/>
            <ac:picMk id="5136" creationId="{04ECBBFB-0017-B0BA-2794-312E37E70396}"/>
          </ac:picMkLst>
        </pc:picChg>
        <pc:picChg chg="add mod">
          <ac:chgData name="Bair, Jessica (DOH)" userId="92c7fb92-fa2f-41ae-872e-55756fc513c3" providerId="ADAL" clId="{531425E9-AF30-4143-B6C4-2BB215210808}" dt="2025-02-25T23:28:22.822" v="2018" actId="1076"/>
          <ac:picMkLst>
            <pc:docMk/>
            <pc:sldMk cId="1571261921" sldId="401"/>
            <ac:picMk id="5144" creationId="{4D2FDAEF-2FDF-C06D-F2C2-A8F16A5C9859}"/>
          </ac:picMkLst>
        </pc:picChg>
        <pc:picChg chg="add mod">
          <ac:chgData name="Bair, Jessica (DOH)" userId="92c7fb92-fa2f-41ae-872e-55756fc513c3" providerId="ADAL" clId="{531425E9-AF30-4143-B6C4-2BB215210808}" dt="2025-02-25T23:28:47.604" v="2023" actId="1076"/>
          <ac:picMkLst>
            <pc:docMk/>
            <pc:sldMk cId="1571261921" sldId="401"/>
            <ac:picMk id="5146" creationId="{CA94C7D6-1E85-6867-2ACB-088BA9490BCB}"/>
          </ac:picMkLst>
        </pc:picChg>
      </pc:sldChg>
      <pc:sldChg chg="addSp delSp modSp new mod ord modClrScheme chgLayout">
        <pc:chgData name="Bair, Jessica (DOH)" userId="92c7fb92-fa2f-41ae-872e-55756fc513c3" providerId="ADAL" clId="{531425E9-AF30-4143-B6C4-2BB215210808}" dt="2025-02-26T15:12:02.408" v="2777" actId="1076"/>
        <pc:sldMkLst>
          <pc:docMk/>
          <pc:sldMk cId="2454719360" sldId="402"/>
        </pc:sldMkLst>
        <pc:spChg chg="add mod ord">
          <ac:chgData name="Bair, Jessica (DOH)" userId="92c7fb92-fa2f-41ae-872e-55756fc513c3" providerId="ADAL" clId="{531425E9-AF30-4143-B6C4-2BB215210808}" dt="2025-02-26T15:11:46.304" v="2775" actId="1076"/>
          <ac:spMkLst>
            <pc:docMk/>
            <pc:sldMk cId="2454719360" sldId="402"/>
            <ac:spMk id="2" creationId="{2FAD69B7-8613-E732-578D-843DEBA91F48}"/>
          </ac:spMkLst>
        </pc:spChg>
        <pc:spChg chg="mod ord">
          <ac:chgData name="Bair, Jessica (DOH)" userId="92c7fb92-fa2f-41ae-872e-55756fc513c3" providerId="ADAL" clId="{531425E9-AF30-4143-B6C4-2BB215210808}" dt="2025-02-25T19:12:27.625" v="435" actId="26606"/>
          <ac:spMkLst>
            <pc:docMk/>
            <pc:sldMk cId="2454719360" sldId="402"/>
            <ac:spMk id="4" creationId="{5D52AAC4-EA3A-5D78-E572-48902089AE91}"/>
          </ac:spMkLst>
        </pc:spChg>
        <pc:spChg chg="mod ord">
          <ac:chgData name="Bair, Jessica (DOH)" userId="92c7fb92-fa2f-41ae-872e-55756fc513c3" providerId="ADAL" clId="{531425E9-AF30-4143-B6C4-2BB215210808}" dt="2025-02-25T19:12:27.625" v="435" actId="26606"/>
          <ac:spMkLst>
            <pc:docMk/>
            <pc:sldMk cId="2454719360" sldId="402"/>
            <ac:spMk id="5" creationId="{71B7729C-EE22-BBB8-8400-272DA44BFC1F}"/>
          </ac:spMkLst>
        </pc:spChg>
        <pc:picChg chg="add mod ord">
          <ac:chgData name="Bair, Jessica (DOH)" userId="92c7fb92-fa2f-41ae-872e-55756fc513c3" providerId="ADAL" clId="{531425E9-AF30-4143-B6C4-2BB215210808}" dt="2025-02-26T15:12:02.408" v="2777" actId="1076"/>
          <ac:picMkLst>
            <pc:docMk/>
            <pc:sldMk cId="2454719360" sldId="402"/>
            <ac:picMk id="6" creationId="{AD21E2EC-5005-D9EA-B28B-83DD0C09A1D7}"/>
          </ac:picMkLst>
        </pc:picChg>
      </pc:sldChg>
      <pc:sldChg chg="modSp del mod">
        <pc:chgData name="Bair, Jessica (DOH)" userId="92c7fb92-fa2f-41ae-872e-55756fc513c3" providerId="ADAL" clId="{531425E9-AF30-4143-B6C4-2BB215210808}" dt="2025-02-25T23:24:02.530" v="1925" actId="2696"/>
        <pc:sldMkLst>
          <pc:docMk/>
          <pc:sldMk cId="1788235697" sldId="2147473935"/>
        </pc:sldMkLst>
      </pc:sldChg>
      <pc:sldChg chg="new del">
        <pc:chgData name="Bair, Jessica (DOH)" userId="92c7fb92-fa2f-41ae-872e-55756fc513c3" providerId="ADAL" clId="{531425E9-AF30-4143-B6C4-2BB215210808}" dt="2025-02-25T21:14:44.733" v="954" actId="680"/>
        <pc:sldMkLst>
          <pc:docMk/>
          <pc:sldMk cId="3048002044" sldId="2147473936"/>
        </pc:sldMkLst>
      </pc:sldChg>
      <pc:sldChg chg="addSp delSp modSp new mod ord modNotesTx">
        <pc:chgData name="Bair, Jessica (DOH)" userId="92c7fb92-fa2f-41ae-872e-55756fc513c3" providerId="ADAL" clId="{531425E9-AF30-4143-B6C4-2BB215210808}" dt="2025-02-26T00:51:53.636" v="2456" actId="478"/>
        <pc:sldMkLst>
          <pc:docMk/>
          <pc:sldMk cId="3212270600" sldId="2147473936"/>
        </pc:sldMkLst>
        <pc:spChg chg="mod">
          <ac:chgData name="Bair, Jessica (DOH)" userId="92c7fb92-fa2f-41ae-872e-55756fc513c3" providerId="ADAL" clId="{531425E9-AF30-4143-B6C4-2BB215210808}" dt="2025-02-25T22:16:04.308" v="1247" actId="20577"/>
          <ac:spMkLst>
            <pc:docMk/>
            <pc:sldMk cId="3212270600" sldId="2147473936"/>
            <ac:spMk id="2" creationId="{FDB62226-6DF1-7C7E-E5FB-25AA3049C748}"/>
          </ac:spMkLst>
        </pc:spChg>
        <pc:spChg chg="mod">
          <ac:chgData name="Bair, Jessica (DOH)" userId="92c7fb92-fa2f-41ae-872e-55756fc513c3" providerId="ADAL" clId="{531425E9-AF30-4143-B6C4-2BB215210808}" dt="2025-02-25T23:00:57.096" v="1458" actId="2711"/>
          <ac:spMkLst>
            <pc:docMk/>
            <pc:sldMk cId="3212270600" sldId="2147473936"/>
            <ac:spMk id="3" creationId="{012EEDED-B65E-A548-F7E0-0BA3768F79C6}"/>
          </ac:spMkLst>
        </pc:spChg>
        <pc:picChg chg="add mod">
          <ac:chgData name="Bair, Jessica (DOH)" userId="92c7fb92-fa2f-41ae-872e-55756fc513c3" providerId="ADAL" clId="{531425E9-AF30-4143-B6C4-2BB215210808}" dt="2025-02-25T22:41:26.181" v="1415" actId="14100"/>
          <ac:picMkLst>
            <pc:docMk/>
            <pc:sldMk cId="3212270600" sldId="2147473936"/>
            <ac:picMk id="6" creationId="{8F646B11-F5DF-1F14-2214-1594CBFE3B92}"/>
          </ac:picMkLst>
        </pc:picChg>
        <pc:picChg chg="add mod">
          <ac:chgData name="Bair, Jessica (DOH)" userId="92c7fb92-fa2f-41ae-872e-55756fc513c3" providerId="ADAL" clId="{531425E9-AF30-4143-B6C4-2BB215210808}" dt="2025-02-26T00:23:19.261" v="2032" actId="1076"/>
          <ac:picMkLst>
            <pc:docMk/>
            <pc:sldMk cId="3212270600" sldId="2147473936"/>
            <ac:picMk id="3074" creationId="{C8A279DC-EDDD-4AE3-53E8-6FB9414F484B}"/>
          </ac:picMkLst>
        </pc:picChg>
      </pc:sldChg>
      <pc:sldChg chg="addSp delSp modSp new del mod">
        <pc:chgData name="Bair, Jessica (DOH)" userId="92c7fb92-fa2f-41ae-872e-55756fc513c3" providerId="ADAL" clId="{531425E9-AF30-4143-B6C4-2BB215210808}" dt="2025-02-25T19:28:26.678" v="632" actId="2696"/>
        <pc:sldMkLst>
          <pc:docMk/>
          <pc:sldMk cId="3984152647" sldId="2147473936"/>
        </pc:sldMkLst>
      </pc:sldChg>
      <pc:sldChg chg="modSp new mod ord">
        <pc:chgData name="Bair, Jessica (DOH)" userId="92c7fb92-fa2f-41ae-872e-55756fc513c3" providerId="ADAL" clId="{531425E9-AF30-4143-B6C4-2BB215210808}" dt="2025-02-26T00:49:01.975" v="2388" actId="20577"/>
        <pc:sldMkLst>
          <pc:docMk/>
          <pc:sldMk cId="3394278116" sldId="2147473937"/>
        </pc:sldMkLst>
      </pc:sldChg>
      <pc:sldChg chg="addSp delSp modSp new mod ord">
        <pc:chgData name="Bair, Jessica (DOH)" userId="92c7fb92-fa2f-41ae-872e-55756fc513c3" providerId="ADAL" clId="{531425E9-AF30-4143-B6C4-2BB215210808}" dt="2025-02-26T15:10:19.246" v="2763"/>
        <pc:sldMkLst>
          <pc:docMk/>
          <pc:sldMk cId="1757567358" sldId="2147473938"/>
        </pc:sldMkLst>
        <pc:picChg chg="add mod">
          <ac:chgData name="Bair, Jessica (DOH)" userId="92c7fb92-fa2f-41ae-872e-55756fc513c3" providerId="ADAL" clId="{531425E9-AF30-4143-B6C4-2BB215210808}" dt="2025-02-26T00:52:03.911" v="2465"/>
          <ac:picMkLst>
            <pc:docMk/>
            <pc:sldMk cId="1757567358" sldId="2147473938"/>
            <ac:picMk id="7" creationId="{C94D49E5-0115-D150-79DD-BBCA38C671CB}"/>
          </ac:picMkLst>
        </pc:picChg>
      </pc:sldChg>
      <pc:sldChg chg="addSp modSp new mod">
        <pc:chgData name="Bair, Jessica (DOH)" userId="92c7fb92-fa2f-41ae-872e-55756fc513c3" providerId="ADAL" clId="{531425E9-AF30-4143-B6C4-2BB215210808}" dt="2025-02-26T01:04:09.593" v="2759"/>
        <pc:sldMkLst>
          <pc:docMk/>
          <pc:sldMk cId="4080575862" sldId="2147473939"/>
        </pc:sldMkLst>
      </pc:sldChg>
      <pc:sldChg chg="addSp modSp new mod">
        <pc:chgData name="Bair, Jessica (DOH)" userId="92c7fb92-fa2f-41ae-872e-55756fc513c3" providerId="ADAL" clId="{531425E9-AF30-4143-B6C4-2BB215210808}" dt="2025-02-26T00:54:25.196" v="2584" actId="14100"/>
        <pc:sldMkLst>
          <pc:docMk/>
          <pc:sldMk cId="1838403712" sldId="2147473940"/>
        </pc:sldMkLst>
      </pc:sldChg>
      <pc:sldChg chg="modSp new mod">
        <pc:chgData name="Bair, Jessica (DOH)" userId="92c7fb92-fa2f-41ae-872e-55756fc513c3" providerId="ADAL" clId="{531425E9-AF30-4143-B6C4-2BB215210808}" dt="2025-02-26T15:10:40.277" v="2769" actId="20577"/>
        <pc:sldMkLst>
          <pc:docMk/>
          <pc:sldMk cId="3554097174" sldId="2147473941"/>
        </pc:sldMkLst>
      </pc:sldChg>
      <pc:sldMasterChg chg="delSldLayout">
        <pc:chgData name="Bair, Jessica (DOH)" userId="92c7fb92-fa2f-41ae-872e-55756fc513c3" providerId="ADAL" clId="{531425E9-AF30-4143-B6C4-2BB215210808}" dt="2025-02-25T23:24:02.530" v="1925" actId="2696"/>
        <pc:sldMasterMkLst>
          <pc:docMk/>
          <pc:sldMasterMk cId="410421559" sldId="2147483662"/>
        </pc:sldMasterMkLst>
        <pc:sldLayoutChg chg="del">
          <pc:chgData name="Bair, Jessica (DOH)" userId="92c7fb92-fa2f-41ae-872e-55756fc513c3" providerId="ADAL" clId="{531425E9-AF30-4143-B6C4-2BB215210808}" dt="2025-02-25T23:24:02.530" v="1925" actId="2696"/>
          <pc:sldLayoutMkLst>
            <pc:docMk/>
            <pc:sldMasterMk cId="410421559" sldId="2147483662"/>
            <pc:sldLayoutMk cId="602748946" sldId="214748370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C8EA8-1BC6-4CFD-9E06-B82621C5CA34}" type="doc">
      <dgm:prSet loTypeId="urn:microsoft.com/office/officeart/2016/7/layout/HorizontalActionList" loCatId="List" qsTypeId="urn:microsoft.com/office/officeart/2005/8/quickstyle/simple4" qsCatId="simple" csTypeId="urn:microsoft.com/office/officeart/2005/8/colors/accent1_2" csCatId="accent1" phldr="1"/>
      <dgm:spPr/>
      <dgm:t>
        <a:bodyPr/>
        <a:lstStyle/>
        <a:p>
          <a:endParaRPr lang="en-US"/>
        </a:p>
      </dgm:t>
    </dgm:pt>
    <dgm:pt modelId="{22D600CB-4757-4EB4-B12D-99DB67E67BA7}">
      <dgm:prSet/>
      <dgm:spPr>
        <a:xfrm>
          <a:off x="7438" y="126438"/>
          <a:ext cx="2544259" cy="763277"/>
        </a:xfrm>
        <a:prstGeom prst="rect">
          <a:avLst/>
        </a:prstGeom>
      </dgm:spPr>
      <dgm:t>
        <a:bodyPr/>
        <a:lstStyle/>
        <a:p>
          <a:pPr>
            <a:buNone/>
          </a:pPr>
          <a:r>
            <a:rPr lang="en-US">
              <a:latin typeface="Century Gothic"/>
              <a:ea typeface="+mn-ea"/>
              <a:cs typeface="+mn-cs"/>
            </a:rPr>
            <a:t>Advance</a:t>
          </a:r>
        </a:p>
      </dgm:t>
    </dgm:pt>
    <dgm:pt modelId="{6890F755-B0EC-4DAC-93F4-5754EE50418E}" type="parTrans" cxnId="{61CFABC2-64D7-4782-8DCC-1B7833644755}">
      <dgm:prSet/>
      <dgm:spPr/>
      <dgm:t>
        <a:bodyPr/>
        <a:lstStyle/>
        <a:p>
          <a:endParaRPr lang="en-US"/>
        </a:p>
      </dgm:t>
    </dgm:pt>
    <dgm:pt modelId="{8A63E711-D77F-4660-8029-A3FBEB655242}" type="sibTrans" cxnId="{61CFABC2-64D7-4782-8DCC-1B7833644755}">
      <dgm:prSet/>
      <dgm:spPr/>
      <dgm:t>
        <a:bodyPr/>
        <a:lstStyle/>
        <a:p>
          <a:endParaRPr lang="en-US"/>
        </a:p>
      </dgm:t>
    </dgm:pt>
    <dgm:pt modelId="{25DA4F21-81E4-4F81-BF6A-C709CC1A20B9}">
      <dgm:prSet/>
      <dgm:spPr>
        <a:xfrm>
          <a:off x="7438" y="889716"/>
          <a:ext cx="2544259" cy="2644620"/>
        </a:xfrm>
        <a:prstGeom prst="rect">
          <a:avLst/>
        </a:prstGeom>
      </dgm:spPr>
      <dgm:t>
        <a:bodyPr/>
        <a:lstStyle/>
        <a:p>
          <a:pPr>
            <a:buNone/>
          </a:pPr>
          <a:r>
            <a:rPr lang="en-US">
              <a:latin typeface="Century Gothic"/>
              <a:ea typeface="+mn-ea"/>
              <a:cs typeface="+mn-cs"/>
            </a:rPr>
            <a:t>Advance inter and intra-organizational interoperability with reusable building blocks</a:t>
          </a:r>
        </a:p>
      </dgm:t>
    </dgm:pt>
    <dgm:pt modelId="{D0151EA2-62D5-4104-A436-CBC9D2387919}" type="parTrans" cxnId="{E10C38A8-6178-4928-BBA9-49829A9784BC}">
      <dgm:prSet/>
      <dgm:spPr/>
      <dgm:t>
        <a:bodyPr/>
        <a:lstStyle/>
        <a:p>
          <a:endParaRPr lang="en-US"/>
        </a:p>
      </dgm:t>
    </dgm:pt>
    <dgm:pt modelId="{3ADA6752-D756-4CC0-A611-750C7B6444C1}" type="sibTrans" cxnId="{E10C38A8-6178-4928-BBA9-49829A9784BC}">
      <dgm:prSet/>
      <dgm:spPr/>
      <dgm:t>
        <a:bodyPr/>
        <a:lstStyle/>
        <a:p>
          <a:endParaRPr lang="en-US"/>
        </a:p>
      </dgm:t>
    </dgm:pt>
    <dgm:pt modelId="{15C011A5-5055-4081-99D2-1A1A1A2540CB}">
      <dgm:prSet/>
      <dgm:spPr>
        <a:xfrm>
          <a:off x="2659592" y="126438"/>
          <a:ext cx="2544259" cy="763277"/>
        </a:xfrm>
        <a:prstGeom prst="rect">
          <a:avLst/>
        </a:prstGeom>
      </dgm:spPr>
      <dgm:t>
        <a:bodyPr/>
        <a:lstStyle/>
        <a:p>
          <a:pPr>
            <a:buNone/>
          </a:pPr>
          <a:r>
            <a:rPr lang="en-US">
              <a:latin typeface="Century Gothic"/>
              <a:ea typeface="+mn-ea"/>
              <a:cs typeface="+mn-cs"/>
            </a:rPr>
            <a:t>Un-Silo</a:t>
          </a:r>
        </a:p>
      </dgm:t>
    </dgm:pt>
    <dgm:pt modelId="{29A230F0-E18B-4926-BAF4-1401603AB59E}" type="parTrans" cxnId="{9C4F2469-7CC5-455F-80CB-F6D2892BC17F}">
      <dgm:prSet/>
      <dgm:spPr/>
      <dgm:t>
        <a:bodyPr/>
        <a:lstStyle/>
        <a:p>
          <a:endParaRPr lang="en-US"/>
        </a:p>
      </dgm:t>
    </dgm:pt>
    <dgm:pt modelId="{10CAD2F1-7480-4E1F-AB81-3EF20BCD71C4}" type="sibTrans" cxnId="{9C4F2469-7CC5-455F-80CB-F6D2892BC17F}">
      <dgm:prSet/>
      <dgm:spPr/>
      <dgm:t>
        <a:bodyPr/>
        <a:lstStyle/>
        <a:p>
          <a:endParaRPr lang="en-US"/>
        </a:p>
      </dgm:t>
    </dgm:pt>
    <dgm:pt modelId="{A4CCBAC4-1999-4AC7-BF78-42C7CF8630FE}">
      <dgm:prSet/>
      <dgm:spPr>
        <a:xfrm>
          <a:off x="2659592" y="889716"/>
          <a:ext cx="2544259" cy="2644620"/>
        </a:xfrm>
        <a:prstGeom prst="rect">
          <a:avLst/>
        </a:prstGeom>
      </dgm:spPr>
      <dgm:t>
        <a:bodyPr/>
        <a:lstStyle/>
        <a:p>
          <a:pPr>
            <a:buNone/>
          </a:pPr>
          <a:r>
            <a:rPr lang="en-US" baseline="0">
              <a:latin typeface="Century Gothic"/>
              <a:ea typeface="+mn-ea"/>
              <a:cs typeface="+mn-cs"/>
            </a:rPr>
            <a:t>Break down data silos and create data linkages between different programs in DOH</a:t>
          </a:r>
        </a:p>
      </dgm:t>
    </dgm:pt>
    <dgm:pt modelId="{66C7EC2C-57DC-4358-A2B3-A95AADEE253F}" type="parTrans" cxnId="{0F4627AF-06A9-482A-9228-EDA8F501C5C7}">
      <dgm:prSet/>
      <dgm:spPr/>
      <dgm:t>
        <a:bodyPr/>
        <a:lstStyle/>
        <a:p>
          <a:endParaRPr lang="en-US"/>
        </a:p>
      </dgm:t>
    </dgm:pt>
    <dgm:pt modelId="{4FD925D9-01EA-431F-A2B6-037365B50BF5}" type="sibTrans" cxnId="{0F4627AF-06A9-482A-9228-EDA8F501C5C7}">
      <dgm:prSet/>
      <dgm:spPr/>
      <dgm:t>
        <a:bodyPr/>
        <a:lstStyle/>
        <a:p>
          <a:endParaRPr lang="en-US"/>
        </a:p>
      </dgm:t>
    </dgm:pt>
    <dgm:pt modelId="{7EB28EA4-F52C-4365-A753-0DA0A7B0CBD4}">
      <dgm:prSet/>
      <dgm:spPr>
        <a:xfrm>
          <a:off x="5311747" y="126438"/>
          <a:ext cx="2544259" cy="763277"/>
        </a:xfrm>
        <a:prstGeom prst="rect">
          <a:avLst/>
        </a:prstGeom>
      </dgm:spPr>
      <dgm:t>
        <a:bodyPr/>
        <a:lstStyle/>
        <a:p>
          <a:pPr>
            <a:buNone/>
          </a:pPr>
          <a:r>
            <a:rPr lang="en-US" dirty="0">
              <a:latin typeface="+mn-lt"/>
              <a:ea typeface="+mn-ea"/>
              <a:cs typeface="+mn-cs"/>
            </a:rPr>
            <a:t>Standardize</a:t>
          </a:r>
        </a:p>
      </dgm:t>
    </dgm:pt>
    <dgm:pt modelId="{F376CFC2-497B-4E8C-80C4-3619979D597D}" type="parTrans" cxnId="{14247885-F042-492C-8C16-DD5652C47E26}">
      <dgm:prSet/>
      <dgm:spPr/>
      <dgm:t>
        <a:bodyPr/>
        <a:lstStyle/>
        <a:p>
          <a:endParaRPr lang="en-US"/>
        </a:p>
      </dgm:t>
    </dgm:pt>
    <dgm:pt modelId="{6A273FBA-79C5-4D7A-9B69-B2A8C93EC59F}" type="sibTrans" cxnId="{14247885-F042-492C-8C16-DD5652C47E26}">
      <dgm:prSet/>
      <dgm:spPr/>
      <dgm:t>
        <a:bodyPr/>
        <a:lstStyle/>
        <a:p>
          <a:endParaRPr lang="en-US"/>
        </a:p>
      </dgm:t>
    </dgm:pt>
    <dgm:pt modelId="{DF18891C-4532-4B2A-AC8E-B59A1BF82FF4}">
      <dgm:prSet/>
      <dgm:spPr>
        <a:xfrm>
          <a:off x="5311747" y="889716"/>
          <a:ext cx="2544259" cy="2644620"/>
        </a:xfrm>
        <a:prstGeom prst="rect">
          <a:avLst/>
        </a:prstGeom>
      </dgm:spPr>
      <dgm:t>
        <a:bodyPr/>
        <a:lstStyle/>
        <a:p>
          <a:pPr>
            <a:buNone/>
          </a:pPr>
          <a:r>
            <a:rPr lang="en-US">
              <a:latin typeface="Century Gothic"/>
              <a:ea typeface="+mn-ea"/>
              <a:cs typeface="+mn-cs"/>
            </a:rPr>
            <a:t>Standardize public health data with a common data model for exchange internally and externally with the use of HL7 FHIR, on a need basis where it demonstrates business value</a:t>
          </a:r>
        </a:p>
      </dgm:t>
    </dgm:pt>
    <dgm:pt modelId="{6866F6EE-20BB-43AF-9BC4-4331C6CD7444}" type="parTrans" cxnId="{24602938-2965-4175-945F-E0D1584AE774}">
      <dgm:prSet/>
      <dgm:spPr/>
      <dgm:t>
        <a:bodyPr/>
        <a:lstStyle/>
        <a:p>
          <a:endParaRPr lang="en-US"/>
        </a:p>
      </dgm:t>
    </dgm:pt>
    <dgm:pt modelId="{6657F393-0465-453C-B112-4A3652ADC636}" type="sibTrans" cxnId="{24602938-2965-4175-945F-E0D1584AE774}">
      <dgm:prSet/>
      <dgm:spPr/>
      <dgm:t>
        <a:bodyPr/>
        <a:lstStyle/>
        <a:p>
          <a:endParaRPr lang="en-US"/>
        </a:p>
      </dgm:t>
    </dgm:pt>
    <dgm:pt modelId="{F0A6FBA9-BCC0-4ACD-A7A1-65C59D68C561}">
      <dgm:prSet/>
      <dgm:spPr>
        <a:xfrm>
          <a:off x="7963901" y="126438"/>
          <a:ext cx="2544259" cy="763277"/>
        </a:xfrm>
        <a:prstGeom prst="rect">
          <a:avLst/>
        </a:prstGeom>
      </dgm:spPr>
      <dgm:t>
        <a:bodyPr/>
        <a:lstStyle/>
        <a:p>
          <a:pPr>
            <a:buNone/>
          </a:pPr>
          <a:r>
            <a:rPr lang="en-US" dirty="0">
              <a:latin typeface="+mn-lt"/>
              <a:ea typeface="+mn-ea"/>
              <a:cs typeface="+mn-cs"/>
            </a:rPr>
            <a:t>Compliance</a:t>
          </a:r>
        </a:p>
      </dgm:t>
    </dgm:pt>
    <dgm:pt modelId="{D9DA86DC-D86E-4F99-B2E8-2C7CC864B3CF}" type="parTrans" cxnId="{04078AB0-A76A-4403-94F1-8DBF1530365D}">
      <dgm:prSet/>
      <dgm:spPr/>
      <dgm:t>
        <a:bodyPr/>
        <a:lstStyle/>
        <a:p>
          <a:endParaRPr lang="en-US"/>
        </a:p>
      </dgm:t>
    </dgm:pt>
    <dgm:pt modelId="{816F5E6A-C57F-4F21-924E-BADBC0134FD3}" type="sibTrans" cxnId="{04078AB0-A76A-4403-94F1-8DBF1530365D}">
      <dgm:prSet/>
      <dgm:spPr/>
      <dgm:t>
        <a:bodyPr/>
        <a:lstStyle/>
        <a:p>
          <a:endParaRPr lang="en-US"/>
        </a:p>
      </dgm:t>
    </dgm:pt>
    <dgm:pt modelId="{36BA6793-B7AF-4148-9901-778ECFD66A08}">
      <dgm:prSet/>
      <dgm:spPr>
        <a:xfrm>
          <a:off x="7963901" y="889716"/>
          <a:ext cx="2544259" cy="2644620"/>
        </a:xfrm>
        <a:prstGeom prst="rect">
          <a:avLst/>
        </a:prstGeom>
      </dgm:spPr>
      <dgm:t>
        <a:bodyPr/>
        <a:lstStyle/>
        <a:p>
          <a:pPr>
            <a:buNone/>
          </a:pPr>
          <a:r>
            <a:rPr lang="en-US">
              <a:latin typeface="Century Gothic"/>
              <a:ea typeface="+mn-ea"/>
              <a:cs typeface="+mn-cs"/>
            </a:rPr>
            <a:t>Meet federal, state, and local HL7 FHIR requirements and contribute, as a leader, to public health FHIR initiatives</a:t>
          </a:r>
        </a:p>
      </dgm:t>
    </dgm:pt>
    <dgm:pt modelId="{01B30A8B-282B-4FF6-8610-562DF2E166F6}" type="parTrans" cxnId="{757395D5-7513-46CC-A877-8EEE41751334}">
      <dgm:prSet/>
      <dgm:spPr/>
      <dgm:t>
        <a:bodyPr/>
        <a:lstStyle/>
        <a:p>
          <a:endParaRPr lang="en-US"/>
        </a:p>
      </dgm:t>
    </dgm:pt>
    <dgm:pt modelId="{546FA3CD-85E1-407E-9006-EEB4950C8439}" type="sibTrans" cxnId="{757395D5-7513-46CC-A877-8EEE41751334}">
      <dgm:prSet/>
      <dgm:spPr/>
      <dgm:t>
        <a:bodyPr/>
        <a:lstStyle/>
        <a:p>
          <a:endParaRPr lang="en-US"/>
        </a:p>
      </dgm:t>
    </dgm:pt>
    <dgm:pt modelId="{4AD8BFF1-1A88-4D51-8297-F1F6D08918EC}" type="pres">
      <dgm:prSet presAssocID="{04EC8EA8-1BC6-4CFD-9E06-B82621C5CA34}" presName="Name0" presStyleCnt="0">
        <dgm:presLayoutVars>
          <dgm:dir/>
          <dgm:animLvl val="lvl"/>
          <dgm:resizeHandles val="exact"/>
        </dgm:presLayoutVars>
      </dgm:prSet>
      <dgm:spPr/>
    </dgm:pt>
    <dgm:pt modelId="{3DE60F81-2360-48B6-8580-9FF6A530F1BC}" type="pres">
      <dgm:prSet presAssocID="{22D600CB-4757-4EB4-B12D-99DB67E67BA7}" presName="composite" presStyleCnt="0"/>
      <dgm:spPr/>
    </dgm:pt>
    <dgm:pt modelId="{9AA3D3B0-E131-4C88-9035-7C61634BFE04}" type="pres">
      <dgm:prSet presAssocID="{22D600CB-4757-4EB4-B12D-99DB67E67BA7}" presName="parTx" presStyleLbl="alignNode1" presStyleIdx="0" presStyleCnt="4">
        <dgm:presLayoutVars>
          <dgm:chMax val="0"/>
          <dgm:chPref val="0"/>
        </dgm:presLayoutVars>
      </dgm:prSet>
      <dgm:spPr/>
    </dgm:pt>
    <dgm:pt modelId="{99FBB909-B6B6-404A-B082-4F72B3BA8261}" type="pres">
      <dgm:prSet presAssocID="{22D600CB-4757-4EB4-B12D-99DB67E67BA7}" presName="desTx" presStyleLbl="alignAccFollowNode1" presStyleIdx="0" presStyleCnt="4">
        <dgm:presLayoutVars/>
      </dgm:prSet>
      <dgm:spPr/>
    </dgm:pt>
    <dgm:pt modelId="{794C876C-2672-4840-95D7-6A662C11E9AD}" type="pres">
      <dgm:prSet presAssocID="{8A63E711-D77F-4660-8029-A3FBEB655242}" presName="space" presStyleCnt="0"/>
      <dgm:spPr/>
    </dgm:pt>
    <dgm:pt modelId="{A142FC46-5DE8-4A04-8CEE-627171930880}" type="pres">
      <dgm:prSet presAssocID="{15C011A5-5055-4081-99D2-1A1A1A2540CB}" presName="composite" presStyleCnt="0"/>
      <dgm:spPr/>
    </dgm:pt>
    <dgm:pt modelId="{02867F30-C998-4EBE-89CC-57A0609956F4}" type="pres">
      <dgm:prSet presAssocID="{15C011A5-5055-4081-99D2-1A1A1A2540CB}" presName="parTx" presStyleLbl="alignNode1" presStyleIdx="1" presStyleCnt="4">
        <dgm:presLayoutVars>
          <dgm:chMax val="0"/>
          <dgm:chPref val="0"/>
        </dgm:presLayoutVars>
      </dgm:prSet>
      <dgm:spPr/>
    </dgm:pt>
    <dgm:pt modelId="{30A9916A-0918-4AE5-B0F0-E524566E51EE}" type="pres">
      <dgm:prSet presAssocID="{15C011A5-5055-4081-99D2-1A1A1A2540CB}" presName="desTx" presStyleLbl="alignAccFollowNode1" presStyleIdx="1" presStyleCnt="4">
        <dgm:presLayoutVars/>
      </dgm:prSet>
      <dgm:spPr/>
    </dgm:pt>
    <dgm:pt modelId="{995FEB49-2C9F-4D73-A416-4071E367723A}" type="pres">
      <dgm:prSet presAssocID="{10CAD2F1-7480-4E1F-AB81-3EF20BCD71C4}" presName="space" presStyleCnt="0"/>
      <dgm:spPr/>
    </dgm:pt>
    <dgm:pt modelId="{EC80B724-D25E-44EF-B58F-CEBDE5B71577}" type="pres">
      <dgm:prSet presAssocID="{7EB28EA4-F52C-4365-A753-0DA0A7B0CBD4}" presName="composite" presStyleCnt="0"/>
      <dgm:spPr/>
    </dgm:pt>
    <dgm:pt modelId="{A1A5C2D7-ABB5-419C-94DF-872193ED07F4}" type="pres">
      <dgm:prSet presAssocID="{7EB28EA4-F52C-4365-A753-0DA0A7B0CBD4}" presName="parTx" presStyleLbl="alignNode1" presStyleIdx="2" presStyleCnt="4">
        <dgm:presLayoutVars>
          <dgm:chMax val="0"/>
          <dgm:chPref val="0"/>
        </dgm:presLayoutVars>
      </dgm:prSet>
      <dgm:spPr/>
    </dgm:pt>
    <dgm:pt modelId="{00A52856-B7B1-478E-9D38-E5105EDF0230}" type="pres">
      <dgm:prSet presAssocID="{7EB28EA4-F52C-4365-A753-0DA0A7B0CBD4}" presName="desTx" presStyleLbl="alignAccFollowNode1" presStyleIdx="2" presStyleCnt="4">
        <dgm:presLayoutVars/>
      </dgm:prSet>
      <dgm:spPr/>
    </dgm:pt>
    <dgm:pt modelId="{FEDDD3D7-CBBC-44CE-8097-3B4654F7A2C3}" type="pres">
      <dgm:prSet presAssocID="{6A273FBA-79C5-4D7A-9B69-B2A8C93EC59F}" presName="space" presStyleCnt="0"/>
      <dgm:spPr/>
    </dgm:pt>
    <dgm:pt modelId="{186902B8-3DEB-463A-AABE-33EBB64228B3}" type="pres">
      <dgm:prSet presAssocID="{F0A6FBA9-BCC0-4ACD-A7A1-65C59D68C561}" presName="composite" presStyleCnt="0"/>
      <dgm:spPr/>
    </dgm:pt>
    <dgm:pt modelId="{27C6D740-BA86-42F0-B7F1-DAFCB743CD16}" type="pres">
      <dgm:prSet presAssocID="{F0A6FBA9-BCC0-4ACD-A7A1-65C59D68C561}" presName="parTx" presStyleLbl="alignNode1" presStyleIdx="3" presStyleCnt="4">
        <dgm:presLayoutVars>
          <dgm:chMax val="0"/>
          <dgm:chPref val="0"/>
        </dgm:presLayoutVars>
      </dgm:prSet>
      <dgm:spPr/>
    </dgm:pt>
    <dgm:pt modelId="{69354658-9A5F-423B-ACC9-2EA3EAAD5EB0}" type="pres">
      <dgm:prSet presAssocID="{F0A6FBA9-BCC0-4ACD-A7A1-65C59D68C561}" presName="desTx" presStyleLbl="alignAccFollowNode1" presStyleIdx="3" presStyleCnt="4">
        <dgm:presLayoutVars/>
      </dgm:prSet>
      <dgm:spPr/>
    </dgm:pt>
  </dgm:ptLst>
  <dgm:cxnLst>
    <dgm:cxn modelId="{E33AC01E-F8B9-4427-96DB-CB35DC197418}" type="presOf" srcId="{25DA4F21-81E4-4F81-BF6A-C709CC1A20B9}" destId="{99FBB909-B6B6-404A-B082-4F72B3BA8261}" srcOrd="0" destOrd="0" presId="urn:microsoft.com/office/officeart/2016/7/layout/HorizontalActionList"/>
    <dgm:cxn modelId="{24602938-2965-4175-945F-E0D1584AE774}" srcId="{7EB28EA4-F52C-4365-A753-0DA0A7B0CBD4}" destId="{DF18891C-4532-4B2A-AC8E-B59A1BF82FF4}" srcOrd="0" destOrd="0" parTransId="{6866F6EE-20BB-43AF-9BC4-4331C6CD7444}" sibTransId="{6657F393-0465-453C-B112-4A3652ADC636}"/>
    <dgm:cxn modelId="{26773A39-538A-4F12-B575-CB1B25DFA14F}" type="presOf" srcId="{04EC8EA8-1BC6-4CFD-9E06-B82621C5CA34}" destId="{4AD8BFF1-1A88-4D51-8297-F1F6D08918EC}" srcOrd="0" destOrd="0" presId="urn:microsoft.com/office/officeart/2016/7/layout/HorizontalActionList"/>
    <dgm:cxn modelId="{9C4F2469-7CC5-455F-80CB-F6D2892BC17F}" srcId="{04EC8EA8-1BC6-4CFD-9E06-B82621C5CA34}" destId="{15C011A5-5055-4081-99D2-1A1A1A2540CB}" srcOrd="1" destOrd="0" parTransId="{29A230F0-E18B-4926-BAF4-1401603AB59E}" sibTransId="{10CAD2F1-7480-4E1F-AB81-3EF20BCD71C4}"/>
    <dgm:cxn modelId="{F887854B-ADB4-4E9E-9EC8-3E2C33D263B0}" type="presOf" srcId="{22D600CB-4757-4EB4-B12D-99DB67E67BA7}" destId="{9AA3D3B0-E131-4C88-9035-7C61634BFE04}" srcOrd="0" destOrd="0" presId="urn:microsoft.com/office/officeart/2016/7/layout/HorizontalActionList"/>
    <dgm:cxn modelId="{F8602256-96DE-4CC2-8725-C1ACF72F51E8}" type="presOf" srcId="{15C011A5-5055-4081-99D2-1A1A1A2540CB}" destId="{02867F30-C998-4EBE-89CC-57A0609956F4}" srcOrd="0" destOrd="0" presId="urn:microsoft.com/office/officeart/2016/7/layout/HorizontalActionList"/>
    <dgm:cxn modelId="{14247885-F042-492C-8C16-DD5652C47E26}" srcId="{04EC8EA8-1BC6-4CFD-9E06-B82621C5CA34}" destId="{7EB28EA4-F52C-4365-A753-0DA0A7B0CBD4}" srcOrd="2" destOrd="0" parTransId="{F376CFC2-497B-4E8C-80C4-3619979D597D}" sibTransId="{6A273FBA-79C5-4D7A-9B69-B2A8C93EC59F}"/>
    <dgm:cxn modelId="{6D4DE5A6-B641-428B-9322-F23BA12CF101}" type="presOf" srcId="{A4CCBAC4-1999-4AC7-BF78-42C7CF8630FE}" destId="{30A9916A-0918-4AE5-B0F0-E524566E51EE}" srcOrd="0" destOrd="0" presId="urn:microsoft.com/office/officeart/2016/7/layout/HorizontalActionList"/>
    <dgm:cxn modelId="{E10C38A8-6178-4928-BBA9-49829A9784BC}" srcId="{22D600CB-4757-4EB4-B12D-99DB67E67BA7}" destId="{25DA4F21-81E4-4F81-BF6A-C709CC1A20B9}" srcOrd="0" destOrd="0" parTransId="{D0151EA2-62D5-4104-A436-CBC9D2387919}" sibTransId="{3ADA6752-D756-4CC0-A611-750C7B6444C1}"/>
    <dgm:cxn modelId="{A0A408AC-1D3C-4A75-AF9B-36EC3C9BDAC7}" type="presOf" srcId="{36BA6793-B7AF-4148-9901-778ECFD66A08}" destId="{69354658-9A5F-423B-ACC9-2EA3EAAD5EB0}" srcOrd="0" destOrd="0" presId="urn:microsoft.com/office/officeart/2016/7/layout/HorizontalActionList"/>
    <dgm:cxn modelId="{0F4627AF-06A9-482A-9228-EDA8F501C5C7}" srcId="{15C011A5-5055-4081-99D2-1A1A1A2540CB}" destId="{A4CCBAC4-1999-4AC7-BF78-42C7CF8630FE}" srcOrd="0" destOrd="0" parTransId="{66C7EC2C-57DC-4358-A2B3-A95AADEE253F}" sibTransId="{4FD925D9-01EA-431F-A2B6-037365B50BF5}"/>
    <dgm:cxn modelId="{04078AB0-A76A-4403-94F1-8DBF1530365D}" srcId="{04EC8EA8-1BC6-4CFD-9E06-B82621C5CA34}" destId="{F0A6FBA9-BCC0-4ACD-A7A1-65C59D68C561}" srcOrd="3" destOrd="0" parTransId="{D9DA86DC-D86E-4F99-B2E8-2C7CC864B3CF}" sibTransId="{816F5E6A-C57F-4F21-924E-BADBC0134FD3}"/>
    <dgm:cxn modelId="{BBF079C2-19E2-4CD7-AF30-1295135EBBA7}" type="presOf" srcId="{F0A6FBA9-BCC0-4ACD-A7A1-65C59D68C561}" destId="{27C6D740-BA86-42F0-B7F1-DAFCB743CD16}" srcOrd="0" destOrd="0" presId="urn:microsoft.com/office/officeart/2016/7/layout/HorizontalActionList"/>
    <dgm:cxn modelId="{61CFABC2-64D7-4782-8DCC-1B7833644755}" srcId="{04EC8EA8-1BC6-4CFD-9E06-B82621C5CA34}" destId="{22D600CB-4757-4EB4-B12D-99DB67E67BA7}" srcOrd="0" destOrd="0" parTransId="{6890F755-B0EC-4DAC-93F4-5754EE50418E}" sibTransId="{8A63E711-D77F-4660-8029-A3FBEB655242}"/>
    <dgm:cxn modelId="{757395D5-7513-46CC-A877-8EEE41751334}" srcId="{F0A6FBA9-BCC0-4ACD-A7A1-65C59D68C561}" destId="{36BA6793-B7AF-4148-9901-778ECFD66A08}" srcOrd="0" destOrd="0" parTransId="{01B30A8B-282B-4FF6-8610-562DF2E166F6}" sibTransId="{546FA3CD-85E1-407E-9006-EEB4950C8439}"/>
    <dgm:cxn modelId="{D25366E6-0568-4C36-916F-610B2D3B8A1F}" type="presOf" srcId="{7EB28EA4-F52C-4365-A753-0DA0A7B0CBD4}" destId="{A1A5C2D7-ABB5-419C-94DF-872193ED07F4}" srcOrd="0" destOrd="0" presId="urn:microsoft.com/office/officeart/2016/7/layout/HorizontalActionList"/>
    <dgm:cxn modelId="{9176CBF7-4E70-4FC7-8BE3-DD4F3F707023}" type="presOf" srcId="{DF18891C-4532-4B2A-AC8E-B59A1BF82FF4}" destId="{00A52856-B7B1-478E-9D38-E5105EDF0230}" srcOrd="0" destOrd="0" presId="urn:microsoft.com/office/officeart/2016/7/layout/HorizontalActionList"/>
    <dgm:cxn modelId="{FF80FE38-E684-472D-B6C6-AE050C8EE8A5}" type="presParOf" srcId="{4AD8BFF1-1A88-4D51-8297-F1F6D08918EC}" destId="{3DE60F81-2360-48B6-8580-9FF6A530F1BC}" srcOrd="0" destOrd="0" presId="urn:microsoft.com/office/officeart/2016/7/layout/HorizontalActionList"/>
    <dgm:cxn modelId="{DCA8DBD8-D068-4776-A0B7-A3BB235FCC58}" type="presParOf" srcId="{3DE60F81-2360-48B6-8580-9FF6A530F1BC}" destId="{9AA3D3B0-E131-4C88-9035-7C61634BFE04}" srcOrd="0" destOrd="0" presId="urn:microsoft.com/office/officeart/2016/7/layout/HorizontalActionList"/>
    <dgm:cxn modelId="{5B6C0EF5-679E-4C9C-8E7C-FDBED8AF1B39}" type="presParOf" srcId="{3DE60F81-2360-48B6-8580-9FF6A530F1BC}" destId="{99FBB909-B6B6-404A-B082-4F72B3BA8261}" srcOrd="1" destOrd="0" presId="urn:microsoft.com/office/officeart/2016/7/layout/HorizontalActionList"/>
    <dgm:cxn modelId="{D8D850C3-0B00-44A4-86FF-972A2B74676E}" type="presParOf" srcId="{4AD8BFF1-1A88-4D51-8297-F1F6D08918EC}" destId="{794C876C-2672-4840-95D7-6A662C11E9AD}" srcOrd="1" destOrd="0" presId="urn:microsoft.com/office/officeart/2016/7/layout/HorizontalActionList"/>
    <dgm:cxn modelId="{7779016D-A70D-4A2A-880C-D62D3B3248CE}" type="presParOf" srcId="{4AD8BFF1-1A88-4D51-8297-F1F6D08918EC}" destId="{A142FC46-5DE8-4A04-8CEE-627171930880}" srcOrd="2" destOrd="0" presId="urn:microsoft.com/office/officeart/2016/7/layout/HorizontalActionList"/>
    <dgm:cxn modelId="{9FCB5D27-CC03-4C09-B3BE-F9376E2696AA}" type="presParOf" srcId="{A142FC46-5DE8-4A04-8CEE-627171930880}" destId="{02867F30-C998-4EBE-89CC-57A0609956F4}" srcOrd="0" destOrd="0" presId="urn:microsoft.com/office/officeart/2016/7/layout/HorizontalActionList"/>
    <dgm:cxn modelId="{E8031A20-905C-4DAC-8A84-EC4CC316E7F5}" type="presParOf" srcId="{A142FC46-5DE8-4A04-8CEE-627171930880}" destId="{30A9916A-0918-4AE5-B0F0-E524566E51EE}" srcOrd="1" destOrd="0" presId="urn:microsoft.com/office/officeart/2016/7/layout/HorizontalActionList"/>
    <dgm:cxn modelId="{0C3214A4-4756-45E8-8AD7-1BD7B9D21900}" type="presParOf" srcId="{4AD8BFF1-1A88-4D51-8297-F1F6D08918EC}" destId="{995FEB49-2C9F-4D73-A416-4071E367723A}" srcOrd="3" destOrd="0" presId="urn:microsoft.com/office/officeart/2016/7/layout/HorizontalActionList"/>
    <dgm:cxn modelId="{7248C5BF-322E-4265-A12E-85585143ECB8}" type="presParOf" srcId="{4AD8BFF1-1A88-4D51-8297-F1F6D08918EC}" destId="{EC80B724-D25E-44EF-B58F-CEBDE5B71577}" srcOrd="4" destOrd="0" presId="urn:microsoft.com/office/officeart/2016/7/layout/HorizontalActionList"/>
    <dgm:cxn modelId="{5FF9423F-2FA3-47DA-903C-776E18C4DB30}" type="presParOf" srcId="{EC80B724-D25E-44EF-B58F-CEBDE5B71577}" destId="{A1A5C2D7-ABB5-419C-94DF-872193ED07F4}" srcOrd="0" destOrd="0" presId="urn:microsoft.com/office/officeart/2016/7/layout/HorizontalActionList"/>
    <dgm:cxn modelId="{40864876-14F5-4336-850C-94AA24543A27}" type="presParOf" srcId="{EC80B724-D25E-44EF-B58F-CEBDE5B71577}" destId="{00A52856-B7B1-478E-9D38-E5105EDF0230}" srcOrd="1" destOrd="0" presId="urn:microsoft.com/office/officeart/2016/7/layout/HorizontalActionList"/>
    <dgm:cxn modelId="{F985D149-1F33-4E7B-9608-BD3506BC4B13}" type="presParOf" srcId="{4AD8BFF1-1A88-4D51-8297-F1F6D08918EC}" destId="{FEDDD3D7-CBBC-44CE-8097-3B4654F7A2C3}" srcOrd="5" destOrd="0" presId="urn:microsoft.com/office/officeart/2016/7/layout/HorizontalActionList"/>
    <dgm:cxn modelId="{FFF8EEC9-47B9-42B5-B137-148DF31F88BB}" type="presParOf" srcId="{4AD8BFF1-1A88-4D51-8297-F1F6D08918EC}" destId="{186902B8-3DEB-463A-AABE-33EBB64228B3}" srcOrd="6" destOrd="0" presId="urn:microsoft.com/office/officeart/2016/7/layout/HorizontalActionList"/>
    <dgm:cxn modelId="{315357A5-7ACC-43E0-BAF8-F7185C5336DD}" type="presParOf" srcId="{186902B8-3DEB-463A-AABE-33EBB64228B3}" destId="{27C6D740-BA86-42F0-B7F1-DAFCB743CD16}" srcOrd="0" destOrd="0" presId="urn:microsoft.com/office/officeart/2016/7/layout/HorizontalActionList"/>
    <dgm:cxn modelId="{948A509F-D9D9-4932-92CD-F4AD5F3E2353}" type="presParOf" srcId="{186902B8-3DEB-463A-AABE-33EBB64228B3}" destId="{69354658-9A5F-423B-ACC9-2EA3EAAD5EB0}"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F665B3-8728-4BE0-93B4-D291FDE30D5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5E9983C-7EDC-4CA2-A8E3-71E58488A21D}">
      <dgm:prSet/>
      <dgm:spPr/>
      <dgm:t>
        <a:bodyPr/>
        <a:lstStyle/>
        <a:p>
          <a:pPr>
            <a:lnSpc>
              <a:spcPct val="100000"/>
            </a:lnSpc>
          </a:pPr>
          <a:r>
            <a:rPr lang="en-US" dirty="0"/>
            <a:t>Data consumption endpoints</a:t>
          </a:r>
        </a:p>
      </dgm:t>
    </dgm:pt>
    <dgm:pt modelId="{12672495-A4AF-4EE5-8782-75ADF843901D}" type="parTrans" cxnId="{C9BD334C-C40D-4B07-BD95-AFF485781328}">
      <dgm:prSet/>
      <dgm:spPr/>
      <dgm:t>
        <a:bodyPr/>
        <a:lstStyle/>
        <a:p>
          <a:endParaRPr lang="en-US"/>
        </a:p>
      </dgm:t>
    </dgm:pt>
    <dgm:pt modelId="{49447739-E34D-4AC5-87E0-776F72E19C5C}" type="sibTrans" cxnId="{C9BD334C-C40D-4B07-BD95-AFF485781328}">
      <dgm:prSet/>
      <dgm:spPr/>
      <dgm:t>
        <a:bodyPr/>
        <a:lstStyle/>
        <a:p>
          <a:endParaRPr lang="en-US"/>
        </a:p>
      </dgm:t>
    </dgm:pt>
    <dgm:pt modelId="{1E8B5247-C395-4E3F-96F1-44D3814F9AB3}">
      <dgm:prSet/>
      <dgm:spPr/>
      <dgm:t>
        <a:bodyPr/>
        <a:lstStyle/>
        <a:p>
          <a:pPr>
            <a:lnSpc>
              <a:spcPct val="100000"/>
            </a:lnSpc>
          </a:pPr>
          <a:r>
            <a:rPr lang="en-US"/>
            <a:t>Data exposure endpoints</a:t>
          </a:r>
        </a:p>
      </dgm:t>
    </dgm:pt>
    <dgm:pt modelId="{418E7555-BC9A-4316-A35E-C9EE0F653612}" type="parTrans" cxnId="{18B99713-3C98-40B3-88CD-724D05A0A98E}">
      <dgm:prSet/>
      <dgm:spPr/>
      <dgm:t>
        <a:bodyPr/>
        <a:lstStyle/>
        <a:p>
          <a:endParaRPr lang="en-US"/>
        </a:p>
      </dgm:t>
    </dgm:pt>
    <dgm:pt modelId="{FEAF331A-38C3-4E75-B7BC-98B0354A2C8B}" type="sibTrans" cxnId="{18B99713-3C98-40B3-88CD-724D05A0A98E}">
      <dgm:prSet/>
      <dgm:spPr/>
      <dgm:t>
        <a:bodyPr/>
        <a:lstStyle/>
        <a:p>
          <a:endParaRPr lang="en-US"/>
        </a:p>
      </dgm:t>
    </dgm:pt>
    <dgm:pt modelId="{E6FA19C8-BEB1-4FBB-AC08-5E70D7D774EB}">
      <dgm:prSet/>
      <dgm:spPr/>
      <dgm:t>
        <a:bodyPr/>
        <a:lstStyle/>
        <a:p>
          <a:pPr>
            <a:lnSpc>
              <a:spcPct val="100000"/>
            </a:lnSpc>
          </a:pPr>
          <a:r>
            <a:rPr lang="en-US"/>
            <a:t>System for processing data and storage/shipping to respective data owner systems</a:t>
          </a:r>
        </a:p>
      </dgm:t>
    </dgm:pt>
    <dgm:pt modelId="{94CD473C-C589-426B-B583-BB8C12E6E97F}" type="parTrans" cxnId="{9048D6EB-0741-4FCF-A482-8522EA921F10}">
      <dgm:prSet/>
      <dgm:spPr/>
      <dgm:t>
        <a:bodyPr/>
        <a:lstStyle/>
        <a:p>
          <a:endParaRPr lang="en-US"/>
        </a:p>
      </dgm:t>
    </dgm:pt>
    <dgm:pt modelId="{F700B977-32F1-493D-A4EB-369D69DCB442}" type="sibTrans" cxnId="{9048D6EB-0741-4FCF-A482-8522EA921F10}">
      <dgm:prSet/>
      <dgm:spPr/>
      <dgm:t>
        <a:bodyPr/>
        <a:lstStyle/>
        <a:p>
          <a:endParaRPr lang="en-US"/>
        </a:p>
      </dgm:t>
    </dgm:pt>
    <dgm:pt modelId="{B2AF3733-C80D-4EA5-855E-B51F51E14A3A}">
      <dgm:prSet/>
      <dgm:spPr/>
      <dgm:t>
        <a:bodyPr/>
        <a:lstStyle/>
        <a:p>
          <a:pPr>
            <a:lnSpc>
              <a:spcPct val="100000"/>
            </a:lnSpc>
          </a:pPr>
          <a:r>
            <a:rPr lang="en-US"/>
            <a:t>Data transformation pipelines</a:t>
          </a:r>
        </a:p>
      </dgm:t>
    </dgm:pt>
    <dgm:pt modelId="{C48C5363-C648-4FC2-9BE7-8DF2E936C64B}" type="parTrans" cxnId="{0F1C87B6-13F4-4C72-B129-9CCE3D0DC408}">
      <dgm:prSet/>
      <dgm:spPr/>
      <dgm:t>
        <a:bodyPr/>
        <a:lstStyle/>
        <a:p>
          <a:endParaRPr lang="en-US"/>
        </a:p>
      </dgm:t>
    </dgm:pt>
    <dgm:pt modelId="{14C5AB1D-5745-45AF-AC3B-031EAB1CB2BF}" type="sibTrans" cxnId="{0F1C87B6-13F4-4C72-B129-9CCE3D0DC408}">
      <dgm:prSet/>
      <dgm:spPr/>
      <dgm:t>
        <a:bodyPr/>
        <a:lstStyle/>
        <a:p>
          <a:endParaRPr lang="en-US"/>
        </a:p>
      </dgm:t>
    </dgm:pt>
    <dgm:pt modelId="{6FB42415-08E7-4B74-9016-F1CB2BA16C52}">
      <dgm:prSet/>
      <dgm:spPr/>
      <dgm:t>
        <a:bodyPr/>
        <a:lstStyle/>
        <a:p>
          <a:pPr>
            <a:lnSpc>
              <a:spcPct val="100000"/>
            </a:lnSpc>
          </a:pPr>
          <a:r>
            <a:rPr lang="en-US"/>
            <a:t>User Interface development tools</a:t>
          </a:r>
        </a:p>
      </dgm:t>
    </dgm:pt>
    <dgm:pt modelId="{329220EB-E0CD-4A0A-8808-487C3A47C91E}" type="parTrans" cxnId="{3A47438A-3F06-42EE-BF37-F8D199B7F0B4}">
      <dgm:prSet/>
      <dgm:spPr/>
      <dgm:t>
        <a:bodyPr/>
        <a:lstStyle/>
        <a:p>
          <a:endParaRPr lang="en-US"/>
        </a:p>
      </dgm:t>
    </dgm:pt>
    <dgm:pt modelId="{DF78FC8A-8CDD-4D63-8BB4-662EAE78FC34}" type="sibTrans" cxnId="{3A47438A-3F06-42EE-BF37-F8D199B7F0B4}">
      <dgm:prSet/>
      <dgm:spPr/>
      <dgm:t>
        <a:bodyPr/>
        <a:lstStyle/>
        <a:p>
          <a:endParaRPr lang="en-US"/>
        </a:p>
      </dgm:t>
    </dgm:pt>
    <dgm:pt modelId="{7C72A310-6B5E-45FE-B247-A05902511620}" type="pres">
      <dgm:prSet presAssocID="{7DF665B3-8728-4BE0-93B4-D291FDE30D52}" presName="root" presStyleCnt="0">
        <dgm:presLayoutVars>
          <dgm:dir/>
          <dgm:resizeHandles val="exact"/>
        </dgm:presLayoutVars>
      </dgm:prSet>
      <dgm:spPr/>
    </dgm:pt>
    <dgm:pt modelId="{B6ABC067-B79B-4CCD-B440-15902570A2AB}" type="pres">
      <dgm:prSet presAssocID="{A5E9983C-7EDC-4CA2-A8E3-71E58488A21D}" presName="compNode" presStyleCnt="0"/>
      <dgm:spPr/>
    </dgm:pt>
    <dgm:pt modelId="{EA0798A4-213D-49A6-A98E-E9463324050E}" type="pres">
      <dgm:prSet presAssocID="{A5E9983C-7EDC-4CA2-A8E3-71E58488A21D}" presName="bgRect" presStyleLbl="bgShp" presStyleIdx="0" presStyleCnt="5"/>
      <dgm:spPr/>
    </dgm:pt>
    <dgm:pt modelId="{FB7B32B2-9AAE-452E-8E5D-F3B95C6865D9}" type="pres">
      <dgm:prSet presAssocID="{A5E9983C-7EDC-4CA2-A8E3-71E58488A2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FDEAB84-51D0-42C1-94C6-C17BC782ACC7}" type="pres">
      <dgm:prSet presAssocID="{A5E9983C-7EDC-4CA2-A8E3-71E58488A21D}" presName="spaceRect" presStyleCnt="0"/>
      <dgm:spPr/>
    </dgm:pt>
    <dgm:pt modelId="{D543F35D-4CAE-4F39-8F2A-E5BD4646206D}" type="pres">
      <dgm:prSet presAssocID="{A5E9983C-7EDC-4CA2-A8E3-71E58488A21D}" presName="parTx" presStyleLbl="revTx" presStyleIdx="0" presStyleCnt="5">
        <dgm:presLayoutVars>
          <dgm:chMax val="0"/>
          <dgm:chPref val="0"/>
        </dgm:presLayoutVars>
      </dgm:prSet>
      <dgm:spPr/>
    </dgm:pt>
    <dgm:pt modelId="{7EEB40FD-4B57-4A17-A8D3-FDF918392221}" type="pres">
      <dgm:prSet presAssocID="{49447739-E34D-4AC5-87E0-776F72E19C5C}" presName="sibTrans" presStyleCnt="0"/>
      <dgm:spPr/>
    </dgm:pt>
    <dgm:pt modelId="{00C823DC-41B2-4939-8C2A-510AA4D33B08}" type="pres">
      <dgm:prSet presAssocID="{1E8B5247-C395-4E3F-96F1-44D3814F9AB3}" presName="compNode" presStyleCnt="0"/>
      <dgm:spPr/>
    </dgm:pt>
    <dgm:pt modelId="{6525A1A3-1389-43F8-8BFD-6F3E01C583AF}" type="pres">
      <dgm:prSet presAssocID="{1E8B5247-C395-4E3F-96F1-44D3814F9AB3}" presName="bgRect" presStyleLbl="bgShp" presStyleIdx="1" presStyleCnt="5"/>
      <dgm:spPr/>
    </dgm:pt>
    <dgm:pt modelId="{3C4AA650-1060-43CC-BF71-5039D212EA1B}" type="pres">
      <dgm:prSet presAssocID="{1E8B5247-C395-4E3F-96F1-44D3814F9A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492781C0-DB9E-4609-95E6-9031EB36C6AC}" type="pres">
      <dgm:prSet presAssocID="{1E8B5247-C395-4E3F-96F1-44D3814F9AB3}" presName="spaceRect" presStyleCnt="0"/>
      <dgm:spPr/>
    </dgm:pt>
    <dgm:pt modelId="{7415A8A7-F673-40CA-A537-FC34023AB726}" type="pres">
      <dgm:prSet presAssocID="{1E8B5247-C395-4E3F-96F1-44D3814F9AB3}" presName="parTx" presStyleLbl="revTx" presStyleIdx="1" presStyleCnt="5">
        <dgm:presLayoutVars>
          <dgm:chMax val="0"/>
          <dgm:chPref val="0"/>
        </dgm:presLayoutVars>
      </dgm:prSet>
      <dgm:spPr/>
    </dgm:pt>
    <dgm:pt modelId="{93FEB41D-C23B-4391-B63E-5CD0EC627EB8}" type="pres">
      <dgm:prSet presAssocID="{FEAF331A-38C3-4E75-B7BC-98B0354A2C8B}" presName="sibTrans" presStyleCnt="0"/>
      <dgm:spPr/>
    </dgm:pt>
    <dgm:pt modelId="{DE73A33A-EDFD-4027-BF2B-39049B2209CB}" type="pres">
      <dgm:prSet presAssocID="{E6FA19C8-BEB1-4FBB-AC08-5E70D7D774EB}" presName="compNode" presStyleCnt="0"/>
      <dgm:spPr/>
    </dgm:pt>
    <dgm:pt modelId="{D992E71D-4699-4AA0-926C-658A43EEB224}" type="pres">
      <dgm:prSet presAssocID="{E6FA19C8-BEB1-4FBB-AC08-5E70D7D774EB}" presName="bgRect" presStyleLbl="bgShp" presStyleIdx="2" presStyleCnt="5"/>
      <dgm:spPr/>
    </dgm:pt>
    <dgm:pt modelId="{FE2551DA-3EA3-44A9-921B-4140A385614F}" type="pres">
      <dgm:prSet presAssocID="{E6FA19C8-BEB1-4FBB-AC08-5E70D7D774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E0B969C2-99CF-402F-AE39-35843A9D70CB}" type="pres">
      <dgm:prSet presAssocID="{E6FA19C8-BEB1-4FBB-AC08-5E70D7D774EB}" presName="spaceRect" presStyleCnt="0"/>
      <dgm:spPr/>
    </dgm:pt>
    <dgm:pt modelId="{5C92A67B-DEDB-49C8-89D5-F6955759047C}" type="pres">
      <dgm:prSet presAssocID="{E6FA19C8-BEB1-4FBB-AC08-5E70D7D774EB}" presName="parTx" presStyleLbl="revTx" presStyleIdx="2" presStyleCnt="5">
        <dgm:presLayoutVars>
          <dgm:chMax val="0"/>
          <dgm:chPref val="0"/>
        </dgm:presLayoutVars>
      </dgm:prSet>
      <dgm:spPr/>
    </dgm:pt>
    <dgm:pt modelId="{C23129A8-585F-40E4-BAE0-048E2B0D616D}" type="pres">
      <dgm:prSet presAssocID="{F700B977-32F1-493D-A4EB-369D69DCB442}" presName="sibTrans" presStyleCnt="0"/>
      <dgm:spPr/>
    </dgm:pt>
    <dgm:pt modelId="{6C10C4ED-3C9D-4C20-A95C-88C64F636627}" type="pres">
      <dgm:prSet presAssocID="{B2AF3733-C80D-4EA5-855E-B51F51E14A3A}" presName="compNode" presStyleCnt="0"/>
      <dgm:spPr/>
    </dgm:pt>
    <dgm:pt modelId="{0F7F76BB-BB84-44F1-8695-45C9A2D8F02C}" type="pres">
      <dgm:prSet presAssocID="{B2AF3733-C80D-4EA5-855E-B51F51E14A3A}" presName="bgRect" presStyleLbl="bgShp" presStyleIdx="3" presStyleCnt="5"/>
      <dgm:spPr/>
    </dgm:pt>
    <dgm:pt modelId="{07F1D778-5525-4F77-AF32-B6F086AAFA62}" type="pres">
      <dgm:prSet presAssocID="{B2AF3733-C80D-4EA5-855E-B51F51E14A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7499FCA2-A091-426C-B800-6315F6A2B591}" type="pres">
      <dgm:prSet presAssocID="{B2AF3733-C80D-4EA5-855E-B51F51E14A3A}" presName="spaceRect" presStyleCnt="0"/>
      <dgm:spPr/>
    </dgm:pt>
    <dgm:pt modelId="{261F005A-1359-426E-B5AD-0EA9D4B0B6B8}" type="pres">
      <dgm:prSet presAssocID="{B2AF3733-C80D-4EA5-855E-B51F51E14A3A}" presName="parTx" presStyleLbl="revTx" presStyleIdx="3" presStyleCnt="5">
        <dgm:presLayoutVars>
          <dgm:chMax val="0"/>
          <dgm:chPref val="0"/>
        </dgm:presLayoutVars>
      </dgm:prSet>
      <dgm:spPr/>
    </dgm:pt>
    <dgm:pt modelId="{9016E1EE-4097-4231-9599-A6821D6084DE}" type="pres">
      <dgm:prSet presAssocID="{14C5AB1D-5745-45AF-AC3B-031EAB1CB2BF}" presName="sibTrans" presStyleCnt="0"/>
      <dgm:spPr/>
    </dgm:pt>
    <dgm:pt modelId="{7323BEE0-B3B7-41D3-9615-7959200F892E}" type="pres">
      <dgm:prSet presAssocID="{6FB42415-08E7-4B74-9016-F1CB2BA16C52}" presName="compNode" presStyleCnt="0"/>
      <dgm:spPr/>
    </dgm:pt>
    <dgm:pt modelId="{8D1A6BE8-C2C3-4F4E-B863-0877DDD47F0C}" type="pres">
      <dgm:prSet presAssocID="{6FB42415-08E7-4B74-9016-F1CB2BA16C52}" presName="bgRect" presStyleLbl="bgShp" presStyleIdx="4" presStyleCnt="5"/>
      <dgm:spPr/>
    </dgm:pt>
    <dgm:pt modelId="{3AD6BC3B-A99C-4980-A70F-6EAB541D9969}" type="pres">
      <dgm:prSet presAssocID="{6FB42415-08E7-4B74-9016-F1CB2BA16C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DFE3B55A-C5D3-46B6-BFA5-53D57820EACE}" type="pres">
      <dgm:prSet presAssocID="{6FB42415-08E7-4B74-9016-F1CB2BA16C52}" presName="spaceRect" presStyleCnt="0"/>
      <dgm:spPr/>
    </dgm:pt>
    <dgm:pt modelId="{9542728C-E904-48FC-9AEF-CD6E9621F276}" type="pres">
      <dgm:prSet presAssocID="{6FB42415-08E7-4B74-9016-F1CB2BA16C52}" presName="parTx" presStyleLbl="revTx" presStyleIdx="4" presStyleCnt="5">
        <dgm:presLayoutVars>
          <dgm:chMax val="0"/>
          <dgm:chPref val="0"/>
        </dgm:presLayoutVars>
      </dgm:prSet>
      <dgm:spPr/>
    </dgm:pt>
  </dgm:ptLst>
  <dgm:cxnLst>
    <dgm:cxn modelId="{18B99713-3C98-40B3-88CD-724D05A0A98E}" srcId="{7DF665B3-8728-4BE0-93B4-D291FDE30D52}" destId="{1E8B5247-C395-4E3F-96F1-44D3814F9AB3}" srcOrd="1" destOrd="0" parTransId="{418E7555-BC9A-4316-A35E-C9EE0F653612}" sibTransId="{FEAF331A-38C3-4E75-B7BC-98B0354A2C8B}"/>
    <dgm:cxn modelId="{6A1BE832-FBF4-4D83-B62F-D5A86CB02B1F}" type="presOf" srcId="{7DF665B3-8728-4BE0-93B4-D291FDE30D52}" destId="{7C72A310-6B5E-45FE-B247-A05902511620}" srcOrd="0" destOrd="0" presId="urn:microsoft.com/office/officeart/2018/2/layout/IconVerticalSolidList"/>
    <dgm:cxn modelId="{0900CA3C-00A8-425A-B7D3-CA816AD9CC94}" type="presOf" srcId="{E6FA19C8-BEB1-4FBB-AC08-5E70D7D774EB}" destId="{5C92A67B-DEDB-49C8-89D5-F6955759047C}" srcOrd="0" destOrd="0" presId="urn:microsoft.com/office/officeart/2018/2/layout/IconVerticalSolidList"/>
    <dgm:cxn modelId="{35EDEC3E-0623-4EFE-885C-BC76A59B1828}" type="presOf" srcId="{1E8B5247-C395-4E3F-96F1-44D3814F9AB3}" destId="{7415A8A7-F673-40CA-A537-FC34023AB726}" srcOrd="0" destOrd="0" presId="urn:microsoft.com/office/officeart/2018/2/layout/IconVerticalSolidList"/>
    <dgm:cxn modelId="{C9BD334C-C40D-4B07-BD95-AFF485781328}" srcId="{7DF665B3-8728-4BE0-93B4-D291FDE30D52}" destId="{A5E9983C-7EDC-4CA2-A8E3-71E58488A21D}" srcOrd="0" destOrd="0" parTransId="{12672495-A4AF-4EE5-8782-75ADF843901D}" sibTransId="{49447739-E34D-4AC5-87E0-776F72E19C5C}"/>
    <dgm:cxn modelId="{A713F76E-AE01-4BDA-9F83-E5FFC428DA3C}" type="presOf" srcId="{A5E9983C-7EDC-4CA2-A8E3-71E58488A21D}" destId="{D543F35D-4CAE-4F39-8F2A-E5BD4646206D}" srcOrd="0" destOrd="0" presId="urn:microsoft.com/office/officeart/2018/2/layout/IconVerticalSolidList"/>
    <dgm:cxn modelId="{F6E0F356-F238-40FF-9011-70CAD68590D1}" type="presOf" srcId="{B2AF3733-C80D-4EA5-855E-B51F51E14A3A}" destId="{261F005A-1359-426E-B5AD-0EA9D4B0B6B8}" srcOrd="0" destOrd="0" presId="urn:microsoft.com/office/officeart/2018/2/layout/IconVerticalSolidList"/>
    <dgm:cxn modelId="{3A47438A-3F06-42EE-BF37-F8D199B7F0B4}" srcId="{7DF665B3-8728-4BE0-93B4-D291FDE30D52}" destId="{6FB42415-08E7-4B74-9016-F1CB2BA16C52}" srcOrd="4" destOrd="0" parTransId="{329220EB-E0CD-4A0A-8808-487C3A47C91E}" sibTransId="{DF78FC8A-8CDD-4D63-8BB4-662EAE78FC34}"/>
    <dgm:cxn modelId="{AE5AC4A4-0799-4F85-A152-50C6852D5843}" type="presOf" srcId="{6FB42415-08E7-4B74-9016-F1CB2BA16C52}" destId="{9542728C-E904-48FC-9AEF-CD6E9621F276}" srcOrd="0" destOrd="0" presId="urn:microsoft.com/office/officeart/2018/2/layout/IconVerticalSolidList"/>
    <dgm:cxn modelId="{0F1C87B6-13F4-4C72-B129-9CCE3D0DC408}" srcId="{7DF665B3-8728-4BE0-93B4-D291FDE30D52}" destId="{B2AF3733-C80D-4EA5-855E-B51F51E14A3A}" srcOrd="3" destOrd="0" parTransId="{C48C5363-C648-4FC2-9BE7-8DF2E936C64B}" sibTransId="{14C5AB1D-5745-45AF-AC3B-031EAB1CB2BF}"/>
    <dgm:cxn modelId="{9048D6EB-0741-4FCF-A482-8522EA921F10}" srcId="{7DF665B3-8728-4BE0-93B4-D291FDE30D52}" destId="{E6FA19C8-BEB1-4FBB-AC08-5E70D7D774EB}" srcOrd="2" destOrd="0" parTransId="{94CD473C-C589-426B-B583-BB8C12E6E97F}" sibTransId="{F700B977-32F1-493D-A4EB-369D69DCB442}"/>
    <dgm:cxn modelId="{AB85312D-B719-48A0-8835-45E3714CE517}" type="presParOf" srcId="{7C72A310-6B5E-45FE-B247-A05902511620}" destId="{B6ABC067-B79B-4CCD-B440-15902570A2AB}" srcOrd="0" destOrd="0" presId="urn:microsoft.com/office/officeart/2018/2/layout/IconVerticalSolidList"/>
    <dgm:cxn modelId="{C5458F7A-E82E-4457-84AE-954EA4E89A26}" type="presParOf" srcId="{B6ABC067-B79B-4CCD-B440-15902570A2AB}" destId="{EA0798A4-213D-49A6-A98E-E9463324050E}" srcOrd="0" destOrd="0" presId="urn:microsoft.com/office/officeart/2018/2/layout/IconVerticalSolidList"/>
    <dgm:cxn modelId="{9EB59D2B-030E-409E-ABF6-A04EFF020019}" type="presParOf" srcId="{B6ABC067-B79B-4CCD-B440-15902570A2AB}" destId="{FB7B32B2-9AAE-452E-8E5D-F3B95C6865D9}" srcOrd="1" destOrd="0" presId="urn:microsoft.com/office/officeart/2018/2/layout/IconVerticalSolidList"/>
    <dgm:cxn modelId="{92E98C8D-45C4-4E3E-9B2F-73D9B1408701}" type="presParOf" srcId="{B6ABC067-B79B-4CCD-B440-15902570A2AB}" destId="{CFDEAB84-51D0-42C1-94C6-C17BC782ACC7}" srcOrd="2" destOrd="0" presId="urn:microsoft.com/office/officeart/2018/2/layout/IconVerticalSolidList"/>
    <dgm:cxn modelId="{BFF720AC-D2CA-4DFB-AB2B-220B9C3CE9BB}" type="presParOf" srcId="{B6ABC067-B79B-4CCD-B440-15902570A2AB}" destId="{D543F35D-4CAE-4F39-8F2A-E5BD4646206D}" srcOrd="3" destOrd="0" presId="urn:microsoft.com/office/officeart/2018/2/layout/IconVerticalSolidList"/>
    <dgm:cxn modelId="{A73BC029-68B2-40A4-A72E-03197D0DE340}" type="presParOf" srcId="{7C72A310-6B5E-45FE-B247-A05902511620}" destId="{7EEB40FD-4B57-4A17-A8D3-FDF918392221}" srcOrd="1" destOrd="0" presId="urn:microsoft.com/office/officeart/2018/2/layout/IconVerticalSolidList"/>
    <dgm:cxn modelId="{B235F387-0D69-41D1-9C3B-97D1B58B2D0C}" type="presParOf" srcId="{7C72A310-6B5E-45FE-B247-A05902511620}" destId="{00C823DC-41B2-4939-8C2A-510AA4D33B08}" srcOrd="2" destOrd="0" presId="urn:microsoft.com/office/officeart/2018/2/layout/IconVerticalSolidList"/>
    <dgm:cxn modelId="{2B5474A3-80D3-4773-837C-BA6574DD065A}" type="presParOf" srcId="{00C823DC-41B2-4939-8C2A-510AA4D33B08}" destId="{6525A1A3-1389-43F8-8BFD-6F3E01C583AF}" srcOrd="0" destOrd="0" presId="urn:microsoft.com/office/officeart/2018/2/layout/IconVerticalSolidList"/>
    <dgm:cxn modelId="{C897C45C-ECF7-4727-95B1-885C84C28E35}" type="presParOf" srcId="{00C823DC-41B2-4939-8C2A-510AA4D33B08}" destId="{3C4AA650-1060-43CC-BF71-5039D212EA1B}" srcOrd="1" destOrd="0" presId="urn:microsoft.com/office/officeart/2018/2/layout/IconVerticalSolidList"/>
    <dgm:cxn modelId="{72F397E9-D07B-404F-9FBE-5BF3C0E5FB5A}" type="presParOf" srcId="{00C823DC-41B2-4939-8C2A-510AA4D33B08}" destId="{492781C0-DB9E-4609-95E6-9031EB36C6AC}" srcOrd="2" destOrd="0" presId="urn:microsoft.com/office/officeart/2018/2/layout/IconVerticalSolidList"/>
    <dgm:cxn modelId="{497DDB86-9081-4D43-AEA7-0616198D2EE6}" type="presParOf" srcId="{00C823DC-41B2-4939-8C2A-510AA4D33B08}" destId="{7415A8A7-F673-40CA-A537-FC34023AB726}" srcOrd="3" destOrd="0" presId="urn:microsoft.com/office/officeart/2018/2/layout/IconVerticalSolidList"/>
    <dgm:cxn modelId="{28EF919B-4851-4701-8C7D-26F7CC3CA13C}" type="presParOf" srcId="{7C72A310-6B5E-45FE-B247-A05902511620}" destId="{93FEB41D-C23B-4391-B63E-5CD0EC627EB8}" srcOrd="3" destOrd="0" presId="urn:microsoft.com/office/officeart/2018/2/layout/IconVerticalSolidList"/>
    <dgm:cxn modelId="{2FAE4675-A2D8-4A87-8DEB-D9707C4DE803}" type="presParOf" srcId="{7C72A310-6B5E-45FE-B247-A05902511620}" destId="{DE73A33A-EDFD-4027-BF2B-39049B2209CB}" srcOrd="4" destOrd="0" presId="urn:microsoft.com/office/officeart/2018/2/layout/IconVerticalSolidList"/>
    <dgm:cxn modelId="{DFFA9202-3CB8-4F93-A257-6DF029D1320A}" type="presParOf" srcId="{DE73A33A-EDFD-4027-BF2B-39049B2209CB}" destId="{D992E71D-4699-4AA0-926C-658A43EEB224}" srcOrd="0" destOrd="0" presId="urn:microsoft.com/office/officeart/2018/2/layout/IconVerticalSolidList"/>
    <dgm:cxn modelId="{81CAC897-3A4F-4814-871F-E85A54A4E073}" type="presParOf" srcId="{DE73A33A-EDFD-4027-BF2B-39049B2209CB}" destId="{FE2551DA-3EA3-44A9-921B-4140A385614F}" srcOrd="1" destOrd="0" presId="urn:microsoft.com/office/officeart/2018/2/layout/IconVerticalSolidList"/>
    <dgm:cxn modelId="{75BE4DA9-4A22-4986-8AB1-B36E66F3D92A}" type="presParOf" srcId="{DE73A33A-EDFD-4027-BF2B-39049B2209CB}" destId="{E0B969C2-99CF-402F-AE39-35843A9D70CB}" srcOrd="2" destOrd="0" presId="urn:microsoft.com/office/officeart/2018/2/layout/IconVerticalSolidList"/>
    <dgm:cxn modelId="{627DED85-88C9-40A0-9478-4824777918F8}" type="presParOf" srcId="{DE73A33A-EDFD-4027-BF2B-39049B2209CB}" destId="{5C92A67B-DEDB-49C8-89D5-F6955759047C}" srcOrd="3" destOrd="0" presId="urn:microsoft.com/office/officeart/2018/2/layout/IconVerticalSolidList"/>
    <dgm:cxn modelId="{3C275F58-F295-4414-8B27-FAC9BE264DAC}" type="presParOf" srcId="{7C72A310-6B5E-45FE-B247-A05902511620}" destId="{C23129A8-585F-40E4-BAE0-048E2B0D616D}" srcOrd="5" destOrd="0" presId="urn:microsoft.com/office/officeart/2018/2/layout/IconVerticalSolidList"/>
    <dgm:cxn modelId="{ED4CACCD-C7B3-4B84-88CB-80502266FCA3}" type="presParOf" srcId="{7C72A310-6B5E-45FE-B247-A05902511620}" destId="{6C10C4ED-3C9D-4C20-A95C-88C64F636627}" srcOrd="6" destOrd="0" presId="urn:microsoft.com/office/officeart/2018/2/layout/IconVerticalSolidList"/>
    <dgm:cxn modelId="{697BEC3D-2B8D-479B-82B8-E54B8EDDC1FF}" type="presParOf" srcId="{6C10C4ED-3C9D-4C20-A95C-88C64F636627}" destId="{0F7F76BB-BB84-44F1-8695-45C9A2D8F02C}" srcOrd="0" destOrd="0" presId="urn:microsoft.com/office/officeart/2018/2/layout/IconVerticalSolidList"/>
    <dgm:cxn modelId="{265B4CE8-1A87-40E6-B424-7C55CFE3A842}" type="presParOf" srcId="{6C10C4ED-3C9D-4C20-A95C-88C64F636627}" destId="{07F1D778-5525-4F77-AF32-B6F086AAFA62}" srcOrd="1" destOrd="0" presId="urn:microsoft.com/office/officeart/2018/2/layout/IconVerticalSolidList"/>
    <dgm:cxn modelId="{71AF426E-1445-4801-AFAD-6E0D38496A01}" type="presParOf" srcId="{6C10C4ED-3C9D-4C20-A95C-88C64F636627}" destId="{7499FCA2-A091-426C-B800-6315F6A2B591}" srcOrd="2" destOrd="0" presId="urn:microsoft.com/office/officeart/2018/2/layout/IconVerticalSolidList"/>
    <dgm:cxn modelId="{1FAB8222-2D75-43EB-AA62-977A41C1794C}" type="presParOf" srcId="{6C10C4ED-3C9D-4C20-A95C-88C64F636627}" destId="{261F005A-1359-426E-B5AD-0EA9D4B0B6B8}" srcOrd="3" destOrd="0" presId="urn:microsoft.com/office/officeart/2018/2/layout/IconVerticalSolidList"/>
    <dgm:cxn modelId="{89D5FCDC-500E-4455-A031-3E73B18F28B7}" type="presParOf" srcId="{7C72A310-6B5E-45FE-B247-A05902511620}" destId="{9016E1EE-4097-4231-9599-A6821D6084DE}" srcOrd="7" destOrd="0" presId="urn:microsoft.com/office/officeart/2018/2/layout/IconVerticalSolidList"/>
    <dgm:cxn modelId="{3D3A8212-3109-4E7B-886A-B826241D9CF6}" type="presParOf" srcId="{7C72A310-6B5E-45FE-B247-A05902511620}" destId="{7323BEE0-B3B7-41D3-9615-7959200F892E}" srcOrd="8" destOrd="0" presId="urn:microsoft.com/office/officeart/2018/2/layout/IconVerticalSolidList"/>
    <dgm:cxn modelId="{6F44E38C-7368-4A28-BD6D-23BF11FD35DA}" type="presParOf" srcId="{7323BEE0-B3B7-41D3-9615-7959200F892E}" destId="{8D1A6BE8-C2C3-4F4E-B863-0877DDD47F0C}" srcOrd="0" destOrd="0" presId="urn:microsoft.com/office/officeart/2018/2/layout/IconVerticalSolidList"/>
    <dgm:cxn modelId="{B6DCC3DC-7783-4DF1-ADE6-69BAA07159B5}" type="presParOf" srcId="{7323BEE0-B3B7-41D3-9615-7959200F892E}" destId="{3AD6BC3B-A99C-4980-A70F-6EAB541D9969}" srcOrd="1" destOrd="0" presId="urn:microsoft.com/office/officeart/2018/2/layout/IconVerticalSolidList"/>
    <dgm:cxn modelId="{6FCBE571-70C9-40C0-8E08-B6425132E381}" type="presParOf" srcId="{7323BEE0-B3B7-41D3-9615-7959200F892E}" destId="{DFE3B55A-C5D3-46B6-BFA5-53D57820EACE}" srcOrd="2" destOrd="0" presId="urn:microsoft.com/office/officeart/2018/2/layout/IconVerticalSolidList"/>
    <dgm:cxn modelId="{E5F1469F-2DA2-4AC9-BDDA-2633DCAFCEE7}" type="presParOf" srcId="{7323BEE0-B3B7-41D3-9615-7959200F892E}" destId="{9542728C-E904-48FC-9AEF-CD6E9621F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033AE2-524F-4A4B-BFC0-CE9648AF6AE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432214C-B9BC-4F5D-9761-1DD4BADAF47B}">
      <dgm:prSet/>
      <dgm:spPr>
        <a:xfrm>
          <a:off x="1268458" y="594875"/>
          <a:ext cx="4732020" cy="1098232"/>
        </a:xfrm>
        <a:prstGeom prst="rect">
          <a:avLst/>
        </a:prstGeom>
      </dgm:spPr>
      <dgm:t>
        <a:bodyPr/>
        <a:lstStyle/>
        <a:p>
          <a:pPr>
            <a:lnSpc>
              <a:spcPct val="100000"/>
            </a:lnSpc>
          </a:pPr>
          <a:r>
            <a:rPr lang="en-US">
              <a:latin typeface="Century Gothic" panose="020B0502020202020204" pitchFamily="34" charset="0"/>
              <a:ea typeface="+mn-ea"/>
              <a:cs typeface="+mn-cs"/>
            </a:rPr>
            <a:t>Step 1: Development of Common data collection capabilities</a:t>
          </a:r>
          <a:endParaRPr lang="en-US" dirty="0">
            <a:latin typeface="Century Gothic" panose="020B0502020202020204" pitchFamily="34" charset="0"/>
            <a:ea typeface="+mn-ea"/>
            <a:cs typeface="+mn-cs"/>
          </a:endParaRPr>
        </a:p>
      </dgm:t>
    </dgm:pt>
    <dgm:pt modelId="{AD1151D0-6943-46B8-9795-6BD32DC0CD50}" type="parTrans" cxnId="{9D822373-F79C-4A04-A0F2-303D9A802D1A}">
      <dgm:prSet/>
      <dgm:spPr/>
      <dgm:t>
        <a:bodyPr/>
        <a:lstStyle/>
        <a:p>
          <a:endParaRPr lang="en-US"/>
        </a:p>
      </dgm:t>
    </dgm:pt>
    <dgm:pt modelId="{EFD03D67-0975-46FD-A0E7-77F7FA5C9272}" type="sibTrans" cxnId="{9D822373-F79C-4A04-A0F2-303D9A802D1A}">
      <dgm:prSet/>
      <dgm:spPr/>
      <dgm:t>
        <a:bodyPr/>
        <a:lstStyle/>
        <a:p>
          <a:endParaRPr lang="en-US"/>
        </a:p>
      </dgm:t>
    </dgm:pt>
    <dgm:pt modelId="{E40CA287-0095-402F-9025-95522AE48E9D}">
      <dgm:prSet/>
      <dgm:spPr>
        <a:xfrm>
          <a:off x="6000478" y="594875"/>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Utilizes the  common data model in FHIR</a:t>
          </a:r>
          <a:endParaRPr lang="en-US" dirty="0">
            <a:latin typeface="Century Gothic" panose="020B0502020202020204" pitchFamily="34" charset="0"/>
            <a:ea typeface="+mn-ea"/>
            <a:cs typeface="+mn-cs"/>
          </a:endParaRPr>
        </a:p>
      </dgm:t>
    </dgm:pt>
    <dgm:pt modelId="{8D9A50D1-4968-485E-BF5D-FA172EF29547}" type="parTrans" cxnId="{8D1CA92D-CC1F-4AB9-9D05-57F48F655790}">
      <dgm:prSet/>
      <dgm:spPr/>
      <dgm:t>
        <a:bodyPr/>
        <a:lstStyle/>
        <a:p>
          <a:endParaRPr lang="en-US"/>
        </a:p>
      </dgm:t>
    </dgm:pt>
    <dgm:pt modelId="{3AD628AA-981E-4E95-9F42-BB902B539ADD}" type="sibTrans" cxnId="{8D1CA92D-CC1F-4AB9-9D05-57F48F655790}">
      <dgm:prSet/>
      <dgm:spPr/>
      <dgm:t>
        <a:bodyPr/>
        <a:lstStyle/>
        <a:p>
          <a:endParaRPr lang="en-US"/>
        </a:p>
      </dgm:t>
    </dgm:pt>
    <dgm:pt modelId="{9670645B-1CC3-47A4-B0B2-76516580DB84}">
      <dgm:prSet/>
      <dgm:spPr>
        <a:xfrm>
          <a:off x="6000478" y="594875"/>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Uses FHIR service, Rhapsody interface engine and data processing pipelines</a:t>
          </a:r>
          <a:endParaRPr lang="en-US" dirty="0">
            <a:latin typeface="Century Gothic" panose="020B0502020202020204" pitchFamily="34" charset="0"/>
            <a:ea typeface="+mn-ea"/>
            <a:cs typeface="+mn-cs"/>
          </a:endParaRPr>
        </a:p>
      </dgm:t>
    </dgm:pt>
    <dgm:pt modelId="{39D35B63-6560-4C44-BFA9-133B12F221D3}" type="parTrans" cxnId="{315364CE-709D-4A5B-B1DB-8354892C0487}">
      <dgm:prSet/>
      <dgm:spPr/>
      <dgm:t>
        <a:bodyPr/>
        <a:lstStyle/>
        <a:p>
          <a:endParaRPr lang="en-US"/>
        </a:p>
      </dgm:t>
    </dgm:pt>
    <dgm:pt modelId="{4BBC930D-FB80-46EC-B45C-D724619224BD}" type="sibTrans" cxnId="{315364CE-709D-4A5B-B1DB-8354892C0487}">
      <dgm:prSet/>
      <dgm:spPr/>
      <dgm:t>
        <a:bodyPr/>
        <a:lstStyle/>
        <a:p>
          <a:endParaRPr lang="en-US"/>
        </a:p>
      </dgm:t>
    </dgm:pt>
    <dgm:pt modelId="{DDE9CA3C-EE03-467F-AC92-C97CC5C1E6B1}">
      <dgm:prSet/>
      <dgm:spPr>
        <a:xfrm>
          <a:off x="1268458" y="1967666"/>
          <a:ext cx="4732020" cy="1098232"/>
        </a:xfrm>
        <a:prstGeom prst="rect">
          <a:avLst/>
        </a:prstGeom>
      </dgm:spPr>
      <dgm:t>
        <a:bodyPr/>
        <a:lstStyle/>
        <a:p>
          <a:pPr>
            <a:lnSpc>
              <a:spcPct val="100000"/>
            </a:lnSpc>
          </a:pPr>
          <a:r>
            <a:rPr lang="en-US">
              <a:latin typeface="Century Gothic" panose="020B0502020202020204" pitchFamily="34" charset="0"/>
              <a:ea typeface="+mn-ea"/>
              <a:cs typeface="+mn-cs"/>
            </a:rPr>
            <a:t>Step 2: Development of Data Processing Pipelines </a:t>
          </a:r>
          <a:endParaRPr lang="en-US" dirty="0">
            <a:latin typeface="Century Gothic" panose="020B0502020202020204" pitchFamily="34" charset="0"/>
            <a:ea typeface="+mn-ea"/>
            <a:cs typeface="+mn-cs"/>
          </a:endParaRPr>
        </a:p>
      </dgm:t>
    </dgm:pt>
    <dgm:pt modelId="{A04BEA16-F917-4637-AC2C-7532C9F4C751}" type="parTrans" cxnId="{F536BB0E-0A45-43DD-B82B-9F97D4CEE58D}">
      <dgm:prSet/>
      <dgm:spPr/>
      <dgm:t>
        <a:bodyPr/>
        <a:lstStyle/>
        <a:p>
          <a:endParaRPr lang="en-US"/>
        </a:p>
      </dgm:t>
    </dgm:pt>
    <dgm:pt modelId="{2DC65E2C-605D-4DA7-8A8F-F77497709A55}" type="sibTrans" cxnId="{F536BB0E-0A45-43DD-B82B-9F97D4CEE58D}">
      <dgm:prSet/>
      <dgm:spPr/>
      <dgm:t>
        <a:bodyPr/>
        <a:lstStyle/>
        <a:p>
          <a:endParaRPr lang="en-US"/>
        </a:p>
      </dgm:t>
    </dgm:pt>
    <dgm:pt modelId="{E362CE88-33A8-486B-A96D-78C5EEC3C851}">
      <dgm:prSet/>
      <dgm:spPr>
        <a:xfrm>
          <a:off x="6000478" y="1967666"/>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Data transformations needed</a:t>
          </a:r>
          <a:endParaRPr lang="en-US" dirty="0">
            <a:latin typeface="Century Gothic" panose="020B0502020202020204" pitchFamily="34" charset="0"/>
            <a:ea typeface="+mn-ea"/>
            <a:cs typeface="+mn-cs"/>
          </a:endParaRPr>
        </a:p>
      </dgm:t>
    </dgm:pt>
    <dgm:pt modelId="{1A5F4047-B705-4BE9-8AD9-8DD4C81557C3}" type="parTrans" cxnId="{608B5705-E842-46FD-909E-514460AD2681}">
      <dgm:prSet/>
      <dgm:spPr/>
      <dgm:t>
        <a:bodyPr/>
        <a:lstStyle/>
        <a:p>
          <a:endParaRPr lang="en-US"/>
        </a:p>
      </dgm:t>
    </dgm:pt>
    <dgm:pt modelId="{E1686955-D924-472A-9D22-998B9C9B44F6}" type="sibTrans" cxnId="{608B5705-E842-46FD-909E-514460AD2681}">
      <dgm:prSet/>
      <dgm:spPr/>
      <dgm:t>
        <a:bodyPr/>
        <a:lstStyle/>
        <a:p>
          <a:endParaRPr lang="en-US"/>
        </a:p>
      </dgm:t>
    </dgm:pt>
    <dgm:pt modelId="{76BD722A-BD30-4AD9-A5A1-B84918710DCC}">
      <dgm:prSet/>
      <dgm:spPr>
        <a:xfrm>
          <a:off x="6000478" y="1967666"/>
          <a:ext cx="4515121" cy="1098232"/>
        </a:xfrm>
        <a:prstGeom prst="rect">
          <a:avLst/>
        </a:prstGeom>
      </dgm:spPr>
      <dgm:t>
        <a:bodyPr/>
        <a:lstStyle/>
        <a:p>
          <a:pPr>
            <a:lnSpc>
              <a:spcPct val="100000"/>
            </a:lnSpc>
          </a:pPr>
          <a:r>
            <a:rPr lang="en-US">
              <a:latin typeface="Century Gothic" panose="020B0502020202020204" pitchFamily="34" charset="0"/>
              <a:ea typeface="+mn-ea"/>
              <a:cs typeface="+mn-cs"/>
            </a:rPr>
            <a:t>Data assets curation and provisioning (in collaboration with Data Science team)</a:t>
          </a:r>
          <a:endParaRPr lang="en-US" dirty="0">
            <a:latin typeface="Century Gothic" panose="020B0502020202020204" pitchFamily="34" charset="0"/>
            <a:ea typeface="+mn-ea"/>
            <a:cs typeface="+mn-cs"/>
          </a:endParaRPr>
        </a:p>
      </dgm:t>
    </dgm:pt>
    <dgm:pt modelId="{E7D3F738-F75D-45D6-BF59-685ED309D8F2}" type="parTrans" cxnId="{2D2AB0F2-C2E6-4A54-89B0-977577A7EAF8}">
      <dgm:prSet/>
      <dgm:spPr/>
      <dgm:t>
        <a:bodyPr/>
        <a:lstStyle/>
        <a:p>
          <a:endParaRPr lang="en-US"/>
        </a:p>
      </dgm:t>
    </dgm:pt>
    <dgm:pt modelId="{1E17FE8E-281F-4814-8ABE-F1292777EF84}" type="sibTrans" cxnId="{2D2AB0F2-C2E6-4A54-89B0-977577A7EAF8}">
      <dgm:prSet/>
      <dgm:spPr/>
      <dgm:t>
        <a:bodyPr/>
        <a:lstStyle/>
        <a:p>
          <a:endParaRPr lang="en-US"/>
        </a:p>
      </dgm:t>
    </dgm:pt>
    <dgm:pt modelId="{766FFA37-F326-4AF3-BB11-0C9ADE88A3E5}" type="pres">
      <dgm:prSet presAssocID="{66033AE2-524F-4A4B-BFC0-CE9648AF6AE9}" presName="root" presStyleCnt="0">
        <dgm:presLayoutVars>
          <dgm:dir/>
          <dgm:resizeHandles val="exact"/>
        </dgm:presLayoutVars>
      </dgm:prSet>
      <dgm:spPr/>
    </dgm:pt>
    <dgm:pt modelId="{0580AF49-F269-4718-8D28-056BB323DFF9}" type="pres">
      <dgm:prSet presAssocID="{8432214C-B9BC-4F5D-9761-1DD4BADAF47B}" presName="compNode" presStyleCnt="0"/>
      <dgm:spPr/>
    </dgm:pt>
    <dgm:pt modelId="{413485B4-B4A8-4D47-8321-CD245B090CD9}" type="pres">
      <dgm:prSet presAssocID="{8432214C-B9BC-4F5D-9761-1DD4BADAF47B}" presName="bgRect" presStyleLbl="bgShp" presStyleIdx="0" presStyleCnt="2"/>
      <dgm:spPr>
        <a:xfrm>
          <a:off x="0" y="594875"/>
          <a:ext cx="10515600" cy="1098232"/>
        </a:xfrm>
        <a:prstGeom prst="roundRect">
          <a:avLst>
            <a:gd name="adj" fmla="val 10000"/>
          </a:avLst>
        </a:prstGeom>
      </dgm:spPr>
    </dgm:pt>
    <dgm:pt modelId="{4B1DCB1E-82AD-4ABD-AFCD-207F7D2312E7}" type="pres">
      <dgm:prSet presAssocID="{8432214C-B9BC-4F5D-9761-1DD4BADAF47B}" presName="iconRect" presStyleLbl="node1" presStyleIdx="0" presStyleCnt="2"/>
      <dgm:spPr>
        <a:xfrm>
          <a:off x="332215" y="841978"/>
          <a:ext cx="604027" cy="60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FCB45012-EE45-4AF4-AD51-F81A54A8BCB3}" type="pres">
      <dgm:prSet presAssocID="{8432214C-B9BC-4F5D-9761-1DD4BADAF47B}" presName="spaceRect" presStyleCnt="0"/>
      <dgm:spPr/>
    </dgm:pt>
    <dgm:pt modelId="{97EE9EDE-BEFC-43F3-B266-9125B341DD15}" type="pres">
      <dgm:prSet presAssocID="{8432214C-B9BC-4F5D-9761-1DD4BADAF47B}" presName="parTx" presStyleLbl="revTx" presStyleIdx="0" presStyleCnt="4">
        <dgm:presLayoutVars>
          <dgm:chMax val="0"/>
          <dgm:chPref val="0"/>
        </dgm:presLayoutVars>
      </dgm:prSet>
      <dgm:spPr/>
    </dgm:pt>
    <dgm:pt modelId="{6D22AB51-0701-47A8-8C66-3C42962E8272}" type="pres">
      <dgm:prSet presAssocID="{8432214C-B9BC-4F5D-9761-1DD4BADAF47B}" presName="desTx" presStyleLbl="revTx" presStyleIdx="1" presStyleCnt="4">
        <dgm:presLayoutVars/>
      </dgm:prSet>
      <dgm:spPr/>
    </dgm:pt>
    <dgm:pt modelId="{11D1A3F9-3C29-43F4-8938-105647709133}" type="pres">
      <dgm:prSet presAssocID="{EFD03D67-0975-46FD-A0E7-77F7FA5C9272}" presName="sibTrans" presStyleCnt="0"/>
      <dgm:spPr/>
    </dgm:pt>
    <dgm:pt modelId="{C0D304EB-ABAE-41C0-B3DA-A5A08CF6D8BF}" type="pres">
      <dgm:prSet presAssocID="{DDE9CA3C-EE03-467F-AC92-C97CC5C1E6B1}" presName="compNode" presStyleCnt="0"/>
      <dgm:spPr/>
    </dgm:pt>
    <dgm:pt modelId="{7A9ABDFB-F9A5-4F22-A403-04C9E99A037F}" type="pres">
      <dgm:prSet presAssocID="{DDE9CA3C-EE03-467F-AC92-C97CC5C1E6B1}" presName="bgRect" presStyleLbl="bgShp" presStyleIdx="1" presStyleCnt="2"/>
      <dgm:spPr>
        <a:xfrm>
          <a:off x="0" y="1967666"/>
          <a:ext cx="10515600" cy="1098232"/>
        </a:xfrm>
        <a:prstGeom prst="roundRect">
          <a:avLst>
            <a:gd name="adj" fmla="val 10000"/>
          </a:avLst>
        </a:prstGeom>
      </dgm:spPr>
    </dgm:pt>
    <dgm:pt modelId="{D66DE0E3-64E2-4F86-9E15-A720FA7F90F7}" type="pres">
      <dgm:prSet presAssocID="{DDE9CA3C-EE03-467F-AC92-C97CC5C1E6B1}" presName="iconRect" presStyleLbl="node1" presStyleIdx="1" presStyleCnt="2"/>
      <dgm:spPr>
        <a:xfrm>
          <a:off x="332215" y="2214768"/>
          <a:ext cx="604027" cy="60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4A15F8F-9B48-4A8A-A9B9-62C92557B794}" type="pres">
      <dgm:prSet presAssocID="{DDE9CA3C-EE03-467F-AC92-C97CC5C1E6B1}" presName="spaceRect" presStyleCnt="0"/>
      <dgm:spPr/>
    </dgm:pt>
    <dgm:pt modelId="{AE286C0E-FE58-4F6E-905A-ABB1AA766F7D}" type="pres">
      <dgm:prSet presAssocID="{DDE9CA3C-EE03-467F-AC92-C97CC5C1E6B1}" presName="parTx" presStyleLbl="revTx" presStyleIdx="2" presStyleCnt="4">
        <dgm:presLayoutVars>
          <dgm:chMax val="0"/>
          <dgm:chPref val="0"/>
        </dgm:presLayoutVars>
      </dgm:prSet>
      <dgm:spPr/>
    </dgm:pt>
    <dgm:pt modelId="{6C983476-2ED1-4757-807F-F17E0784A935}" type="pres">
      <dgm:prSet presAssocID="{DDE9CA3C-EE03-467F-AC92-C97CC5C1E6B1}" presName="desTx" presStyleLbl="revTx" presStyleIdx="3" presStyleCnt="4">
        <dgm:presLayoutVars/>
      </dgm:prSet>
      <dgm:spPr/>
    </dgm:pt>
  </dgm:ptLst>
  <dgm:cxnLst>
    <dgm:cxn modelId="{608B5705-E842-46FD-909E-514460AD2681}" srcId="{DDE9CA3C-EE03-467F-AC92-C97CC5C1E6B1}" destId="{E362CE88-33A8-486B-A96D-78C5EEC3C851}" srcOrd="0" destOrd="0" parTransId="{1A5F4047-B705-4BE9-8AD9-8DD4C81557C3}" sibTransId="{E1686955-D924-472A-9D22-998B9C9B44F6}"/>
    <dgm:cxn modelId="{8FFCAD0A-8A7F-4D25-A109-458F2163EE73}" type="presOf" srcId="{DDE9CA3C-EE03-467F-AC92-C97CC5C1E6B1}" destId="{AE286C0E-FE58-4F6E-905A-ABB1AA766F7D}" srcOrd="0" destOrd="0" presId="urn:microsoft.com/office/officeart/2018/2/layout/IconVerticalSolidList"/>
    <dgm:cxn modelId="{F536BB0E-0A45-43DD-B82B-9F97D4CEE58D}" srcId="{66033AE2-524F-4A4B-BFC0-CE9648AF6AE9}" destId="{DDE9CA3C-EE03-467F-AC92-C97CC5C1E6B1}" srcOrd="1" destOrd="0" parTransId="{A04BEA16-F917-4637-AC2C-7532C9F4C751}" sibTransId="{2DC65E2C-605D-4DA7-8A8F-F77497709A55}"/>
    <dgm:cxn modelId="{8D1CA92D-CC1F-4AB9-9D05-57F48F655790}" srcId="{8432214C-B9BC-4F5D-9761-1DD4BADAF47B}" destId="{E40CA287-0095-402F-9025-95522AE48E9D}" srcOrd="0" destOrd="0" parTransId="{8D9A50D1-4968-485E-BF5D-FA172EF29547}" sibTransId="{3AD628AA-981E-4E95-9F42-BB902B539ADD}"/>
    <dgm:cxn modelId="{2E186663-8C83-4505-BACD-581E4A635513}" type="presOf" srcId="{66033AE2-524F-4A4B-BFC0-CE9648AF6AE9}" destId="{766FFA37-F326-4AF3-BB11-0C9ADE88A3E5}" srcOrd="0" destOrd="0" presId="urn:microsoft.com/office/officeart/2018/2/layout/IconVerticalSolidList"/>
    <dgm:cxn modelId="{9D822373-F79C-4A04-A0F2-303D9A802D1A}" srcId="{66033AE2-524F-4A4B-BFC0-CE9648AF6AE9}" destId="{8432214C-B9BC-4F5D-9761-1DD4BADAF47B}" srcOrd="0" destOrd="0" parTransId="{AD1151D0-6943-46B8-9795-6BD32DC0CD50}" sibTransId="{EFD03D67-0975-46FD-A0E7-77F7FA5C9272}"/>
    <dgm:cxn modelId="{6559F5B3-4453-401F-91D9-BABEDCE58C22}" type="presOf" srcId="{9670645B-1CC3-47A4-B0B2-76516580DB84}" destId="{6D22AB51-0701-47A8-8C66-3C42962E8272}" srcOrd="0" destOrd="1" presId="urn:microsoft.com/office/officeart/2018/2/layout/IconVerticalSolidList"/>
    <dgm:cxn modelId="{BAFBC3C5-CDA5-441F-AE42-E3C8D9CD34CD}" type="presOf" srcId="{E40CA287-0095-402F-9025-95522AE48E9D}" destId="{6D22AB51-0701-47A8-8C66-3C42962E8272}" srcOrd="0" destOrd="0" presId="urn:microsoft.com/office/officeart/2018/2/layout/IconVerticalSolidList"/>
    <dgm:cxn modelId="{315364CE-709D-4A5B-B1DB-8354892C0487}" srcId="{8432214C-B9BC-4F5D-9761-1DD4BADAF47B}" destId="{9670645B-1CC3-47A4-B0B2-76516580DB84}" srcOrd="1" destOrd="0" parTransId="{39D35B63-6560-4C44-BFA9-133B12F221D3}" sibTransId="{4BBC930D-FB80-46EC-B45C-D724619224BD}"/>
    <dgm:cxn modelId="{887FBCD7-2C74-4C64-B1EE-8506DC222CD8}" type="presOf" srcId="{76BD722A-BD30-4AD9-A5A1-B84918710DCC}" destId="{6C983476-2ED1-4757-807F-F17E0784A935}" srcOrd="0" destOrd="1" presId="urn:microsoft.com/office/officeart/2018/2/layout/IconVerticalSolidList"/>
    <dgm:cxn modelId="{EB7385F0-8AB0-468B-B303-7CEA61C72AC9}" type="presOf" srcId="{8432214C-B9BC-4F5D-9761-1DD4BADAF47B}" destId="{97EE9EDE-BEFC-43F3-B266-9125B341DD15}" srcOrd="0" destOrd="0" presId="urn:microsoft.com/office/officeart/2018/2/layout/IconVerticalSolidList"/>
    <dgm:cxn modelId="{2D2AB0F2-C2E6-4A54-89B0-977577A7EAF8}" srcId="{DDE9CA3C-EE03-467F-AC92-C97CC5C1E6B1}" destId="{76BD722A-BD30-4AD9-A5A1-B84918710DCC}" srcOrd="1" destOrd="0" parTransId="{E7D3F738-F75D-45D6-BF59-685ED309D8F2}" sibTransId="{1E17FE8E-281F-4814-8ABE-F1292777EF84}"/>
    <dgm:cxn modelId="{AA9615FE-0F84-4906-9CA5-9016FF6D71BD}" type="presOf" srcId="{E362CE88-33A8-486B-A96D-78C5EEC3C851}" destId="{6C983476-2ED1-4757-807F-F17E0784A935}" srcOrd="0" destOrd="0" presId="urn:microsoft.com/office/officeart/2018/2/layout/IconVerticalSolidList"/>
    <dgm:cxn modelId="{6539A012-FA91-4EA7-B290-6282819C0C8F}" type="presParOf" srcId="{766FFA37-F326-4AF3-BB11-0C9ADE88A3E5}" destId="{0580AF49-F269-4718-8D28-056BB323DFF9}" srcOrd="0" destOrd="0" presId="urn:microsoft.com/office/officeart/2018/2/layout/IconVerticalSolidList"/>
    <dgm:cxn modelId="{BD798C5C-F424-48EB-B129-DFD1F406CAA9}" type="presParOf" srcId="{0580AF49-F269-4718-8D28-056BB323DFF9}" destId="{413485B4-B4A8-4D47-8321-CD245B090CD9}" srcOrd="0" destOrd="0" presId="urn:microsoft.com/office/officeart/2018/2/layout/IconVerticalSolidList"/>
    <dgm:cxn modelId="{ABF99B7A-45DC-4C2C-9BAD-40E833CDCF7D}" type="presParOf" srcId="{0580AF49-F269-4718-8D28-056BB323DFF9}" destId="{4B1DCB1E-82AD-4ABD-AFCD-207F7D2312E7}" srcOrd="1" destOrd="0" presId="urn:microsoft.com/office/officeart/2018/2/layout/IconVerticalSolidList"/>
    <dgm:cxn modelId="{B7AD5451-1EF1-46C3-AAEA-D91D5DA19EAC}" type="presParOf" srcId="{0580AF49-F269-4718-8D28-056BB323DFF9}" destId="{FCB45012-EE45-4AF4-AD51-F81A54A8BCB3}" srcOrd="2" destOrd="0" presId="urn:microsoft.com/office/officeart/2018/2/layout/IconVerticalSolidList"/>
    <dgm:cxn modelId="{BAC32AFB-04BE-44EC-9339-2FA4555B6245}" type="presParOf" srcId="{0580AF49-F269-4718-8D28-056BB323DFF9}" destId="{97EE9EDE-BEFC-43F3-B266-9125B341DD15}" srcOrd="3" destOrd="0" presId="urn:microsoft.com/office/officeart/2018/2/layout/IconVerticalSolidList"/>
    <dgm:cxn modelId="{AB9A6A00-5FDC-4128-86E9-F01CDF133A30}" type="presParOf" srcId="{0580AF49-F269-4718-8D28-056BB323DFF9}" destId="{6D22AB51-0701-47A8-8C66-3C42962E8272}" srcOrd="4" destOrd="0" presId="urn:microsoft.com/office/officeart/2018/2/layout/IconVerticalSolidList"/>
    <dgm:cxn modelId="{DB4DBC59-CE74-4025-9A5B-68A6CF249549}" type="presParOf" srcId="{766FFA37-F326-4AF3-BB11-0C9ADE88A3E5}" destId="{11D1A3F9-3C29-43F4-8938-105647709133}" srcOrd="1" destOrd="0" presId="urn:microsoft.com/office/officeart/2018/2/layout/IconVerticalSolidList"/>
    <dgm:cxn modelId="{6E328DF3-D9FA-41F5-86FE-38E0E6113522}" type="presParOf" srcId="{766FFA37-F326-4AF3-BB11-0C9ADE88A3E5}" destId="{C0D304EB-ABAE-41C0-B3DA-A5A08CF6D8BF}" srcOrd="2" destOrd="0" presId="urn:microsoft.com/office/officeart/2018/2/layout/IconVerticalSolidList"/>
    <dgm:cxn modelId="{CCC579CE-F23C-4FAF-A761-20E8FEF928AA}" type="presParOf" srcId="{C0D304EB-ABAE-41C0-B3DA-A5A08CF6D8BF}" destId="{7A9ABDFB-F9A5-4F22-A403-04C9E99A037F}" srcOrd="0" destOrd="0" presId="urn:microsoft.com/office/officeart/2018/2/layout/IconVerticalSolidList"/>
    <dgm:cxn modelId="{6120A3C0-B6BC-4116-A79E-A89DB3F1A539}" type="presParOf" srcId="{C0D304EB-ABAE-41C0-B3DA-A5A08CF6D8BF}" destId="{D66DE0E3-64E2-4F86-9E15-A720FA7F90F7}" srcOrd="1" destOrd="0" presId="urn:microsoft.com/office/officeart/2018/2/layout/IconVerticalSolidList"/>
    <dgm:cxn modelId="{06CC8A68-DAEF-4FE5-9B98-264C2748ECAD}" type="presParOf" srcId="{C0D304EB-ABAE-41C0-B3DA-A5A08CF6D8BF}" destId="{24A15F8F-9B48-4A8A-A9B9-62C92557B794}" srcOrd="2" destOrd="0" presId="urn:microsoft.com/office/officeart/2018/2/layout/IconVerticalSolidList"/>
    <dgm:cxn modelId="{39091C2A-4C5F-4684-8639-CCC3E4DD5F59}" type="presParOf" srcId="{C0D304EB-ABAE-41C0-B3DA-A5A08CF6D8BF}" destId="{AE286C0E-FE58-4F6E-905A-ABB1AA766F7D}" srcOrd="3" destOrd="0" presId="urn:microsoft.com/office/officeart/2018/2/layout/IconVerticalSolidList"/>
    <dgm:cxn modelId="{8A6835BB-F3E9-4128-A6D1-BA493E87E83C}" type="presParOf" srcId="{C0D304EB-ABAE-41C0-B3DA-A5A08CF6D8BF}" destId="{6C983476-2ED1-4757-807F-F17E0784A935}"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3D3B0-E131-4C88-9035-7C61634BFE04}">
      <dsp:nvSpPr>
        <dsp:cNvPr id="0" name=""/>
        <dsp:cNvSpPr/>
      </dsp:nvSpPr>
      <dsp:spPr>
        <a:xfrm>
          <a:off x="8460"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Century Gothic"/>
              <a:ea typeface="+mn-ea"/>
              <a:cs typeface="+mn-cs"/>
            </a:rPr>
            <a:t>Advance</a:t>
          </a:r>
        </a:p>
      </dsp:txBody>
      <dsp:txXfrm>
        <a:off x="8460" y="466519"/>
        <a:ext cx="2559623" cy="767887"/>
      </dsp:txXfrm>
    </dsp:sp>
    <dsp:sp modelId="{99FBB909-B6B6-404A-B082-4F72B3BA8261}">
      <dsp:nvSpPr>
        <dsp:cNvPr id="0" name=""/>
        <dsp:cNvSpPr/>
      </dsp:nvSpPr>
      <dsp:spPr>
        <a:xfrm>
          <a:off x="8460"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a:ea typeface="+mn-ea"/>
              <a:cs typeface="+mn-cs"/>
            </a:rPr>
            <a:t>Advance inter and intra-organizational interoperability with reusable building blocks</a:t>
          </a:r>
        </a:p>
      </dsp:txBody>
      <dsp:txXfrm>
        <a:off x="8460" y="1234406"/>
        <a:ext cx="2559623" cy="1985249"/>
      </dsp:txXfrm>
    </dsp:sp>
    <dsp:sp modelId="{02867F30-C998-4EBE-89CC-57A0609956F4}">
      <dsp:nvSpPr>
        <dsp:cNvPr id="0" name=""/>
        <dsp:cNvSpPr/>
      </dsp:nvSpPr>
      <dsp:spPr>
        <a:xfrm>
          <a:off x="2675979"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a:latin typeface="Century Gothic"/>
              <a:ea typeface="+mn-ea"/>
              <a:cs typeface="+mn-cs"/>
            </a:rPr>
            <a:t>Un-Silo</a:t>
          </a:r>
        </a:p>
      </dsp:txBody>
      <dsp:txXfrm>
        <a:off x="2675979" y="466519"/>
        <a:ext cx="2559623" cy="767887"/>
      </dsp:txXfrm>
    </dsp:sp>
    <dsp:sp modelId="{30A9916A-0918-4AE5-B0F0-E524566E51EE}">
      <dsp:nvSpPr>
        <dsp:cNvPr id="0" name=""/>
        <dsp:cNvSpPr/>
      </dsp:nvSpPr>
      <dsp:spPr>
        <a:xfrm>
          <a:off x="2675979"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baseline="0">
              <a:latin typeface="Century Gothic"/>
              <a:ea typeface="+mn-ea"/>
              <a:cs typeface="+mn-cs"/>
            </a:rPr>
            <a:t>Break down data silos and create data linkages between different programs in DOH</a:t>
          </a:r>
        </a:p>
      </dsp:txBody>
      <dsp:txXfrm>
        <a:off x="2675979" y="1234406"/>
        <a:ext cx="2559623" cy="1985249"/>
      </dsp:txXfrm>
    </dsp:sp>
    <dsp:sp modelId="{A1A5C2D7-ABB5-419C-94DF-872193ED07F4}">
      <dsp:nvSpPr>
        <dsp:cNvPr id="0" name=""/>
        <dsp:cNvSpPr/>
      </dsp:nvSpPr>
      <dsp:spPr>
        <a:xfrm>
          <a:off x="5343497"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n-lt"/>
              <a:ea typeface="+mn-ea"/>
              <a:cs typeface="+mn-cs"/>
            </a:rPr>
            <a:t>Standardize</a:t>
          </a:r>
        </a:p>
      </dsp:txBody>
      <dsp:txXfrm>
        <a:off x="5343497" y="466519"/>
        <a:ext cx="2559623" cy="767887"/>
      </dsp:txXfrm>
    </dsp:sp>
    <dsp:sp modelId="{00A52856-B7B1-478E-9D38-E5105EDF0230}">
      <dsp:nvSpPr>
        <dsp:cNvPr id="0" name=""/>
        <dsp:cNvSpPr/>
      </dsp:nvSpPr>
      <dsp:spPr>
        <a:xfrm>
          <a:off x="5343497"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a:ea typeface="+mn-ea"/>
              <a:cs typeface="+mn-cs"/>
            </a:rPr>
            <a:t>Standardize public health data with a common data model for exchange internally and externally with the use of HL7 FHIR, on a need basis where it demonstrates business value</a:t>
          </a:r>
        </a:p>
      </dsp:txBody>
      <dsp:txXfrm>
        <a:off x="5343497" y="1234406"/>
        <a:ext cx="2559623" cy="1985249"/>
      </dsp:txXfrm>
    </dsp:sp>
    <dsp:sp modelId="{27C6D740-BA86-42F0-B7F1-DAFCB743CD16}">
      <dsp:nvSpPr>
        <dsp:cNvPr id="0" name=""/>
        <dsp:cNvSpPr/>
      </dsp:nvSpPr>
      <dsp:spPr>
        <a:xfrm>
          <a:off x="8011015" y="466519"/>
          <a:ext cx="2559623" cy="7678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2267" tIns="202267" rIns="202267" bIns="202267"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n-lt"/>
              <a:ea typeface="+mn-ea"/>
              <a:cs typeface="+mn-cs"/>
            </a:rPr>
            <a:t>Compliance</a:t>
          </a:r>
        </a:p>
      </dsp:txBody>
      <dsp:txXfrm>
        <a:off x="8011015" y="466519"/>
        <a:ext cx="2559623" cy="767887"/>
      </dsp:txXfrm>
    </dsp:sp>
    <dsp:sp modelId="{69354658-9A5F-423B-ACC9-2EA3EAAD5EB0}">
      <dsp:nvSpPr>
        <dsp:cNvPr id="0" name=""/>
        <dsp:cNvSpPr/>
      </dsp:nvSpPr>
      <dsp:spPr>
        <a:xfrm>
          <a:off x="8011015" y="1234406"/>
          <a:ext cx="2559623" cy="198524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2834" tIns="252834" rIns="252834" bIns="252834" numCol="1" spcCol="1270" anchor="t" anchorCtr="0">
          <a:noAutofit/>
        </a:bodyPr>
        <a:lstStyle/>
        <a:p>
          <a:pPr marL="0" lvl="0" indent="0" algn="l" defTabSz="577850">
            <a:lnSpc>
              <a:spcPct val="90000"/>
            </a:lnSpc>
            <a:spcBef>
              <a:spcPct val="0"/>
            </a:spcBef>
            <a:spcAft>
              <a:spcPct val="35000"/>
            </a:spcAft>
            <a:buNone/>
          </a:pPr>
          <a:r>
            <a:rPr lang="en-US" sz="1300" kern="1200">
              <a:latin typeface="Century Gothic"/>
              <a:ea typeface="+mn-ea"/>
              <a:cs typeface="+mn-cs"/>
            </a:rPr>
            <a:t>Meet federal, state, and local HL7 FHIR requirements and contribute, as a leader, to public health FHIR initiatives</a:t>
          </a:r>
        </a:p>
      </dsp:txBody>
      <dsp:txXfrm>
        <a:off x="8011015" y="1234406"/>
        <a:ext cx="2559623" cy="1985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98A4-213D-49A6-A98E-E9463324050E}">
      <dsp:nvSpPr>
        <dsp:cNvPr id="0" name=""/>
        <dsp:cNvSpPr/>
      </dsp:nvSpPr>
      <dsp:spPr>
        <a:xfrm>
          <a:off x="0" y="285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B32B2-9AAE-452E-8E5D-F3B95C6865D9}">
      <dsp:nvSpPr>
        <dsp:cNvPr id="0" name=""/>
        <dsp:cNvSpPr/>
      </dsp:nvSpPr>
      <dsp:spPr>
        <a:xfrm>
          <a:off x="184275" y="139924"/>
          <a:ext cx="335046" cy="335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3F35D-4CAE-4F39-8F2A-E5BD4646206D}">
      <dsp:nvSpPr>
        <dsp:cNvPr id="0" name=""/>
        <dsp:cNvSpPr/>
      </dsp:nvSpPr>
      <dsp:spPr>
        <a:xfrm>
          <a:off x="703598" y="285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dirty="0"/>
            <a:t>Data consumption endpoints</a:t>
          </a:r>
        </a:p>
      </dsp:txBody>
      <dsp:txXfrm>
        <a:off x="703598" y="2859"/>
        <a:ext cx="9812001" cy="609175"/>
      </dsp:txXfrm>
    </dsp:sp>
    <dsp:sp modelId="{6525A1A3-1389-43F8-8BFD-6F3E01C583AF}">
      <dsp:nvSpPr>
        <dsp:cNvPr id="0" name=""/>
        <dsp:cNvSpPr/>
      </dsp:nvSpPr>
      <dsp:spPr>
        <a:xfrm>
          <a:off x="0" y="76432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AA650-1060-43CC-BF71-5039D212EA1B}">
      <dsp:nvSpPr>
        <dsp:cNvPr id="0" name=""/>
        <dsp:cNvSpPr/>
      </dsp:nvSpPr>
      <dsp:spPr>
        <a:xfrm>
          <a:off x="184275" y="901394"/>
          <a:ext cx="335046" cy="335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5A8A7-F673-40CA-A537-FC34023AB726}">
      <dsp:nvSpPr>
        <dsp:cNvPr id="0" name=""/>
        <dsp:cNvSpPr/>
      </dsp:nvSpPr>
      <dsp:spPr>
        <a:xfrm>
          <a:off x="703598" y="76432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Data exposure endpoints</a:t>
          </a:r>
        </a:p>
      </dsp:txBody>
      <dsp:txXfrm>
        <a:off x="703598" y="764329"/>
        <a:ext cx="9812001" cy="609175"/>
      </dsp:txXfrm>
    </dsp:sp>
    <dsp:sp modelId="{D992E71D-4699-4AA0-926C-658A43EEB224}">
      <dsp:nvSpPr>
        <dsp:cNvPr id="0" name=""/>
        <dsp:cNvSpPr/>
      </dsp:nvSpPr>
      <dsp:spPr>
        <a:xfrm>
          <a:off x="0" y="152579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551DA-3EA3-44A9-921B-4140A385614F}">
      <dsp:nvSpPr>
        <dsp:cNvPr id="0" name=""/>
        <dsp:cNvSpPr/>
      </dsp:nvSpPr>
      <dsp:spPr>
        <a:xfrm>
          <a:off x="184275" y="1662864"/>
          <a:ext cx="335046" cy="335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2A67B-DEDB-49C8-89D5-F6955759047C}">
      <dsp:nvSpPr>
        <dsp:cNvPr id="0" name=""/>
        <dsp:cNvSpPr/>
      </dsp:nvSpPr>
      <dsp:spPr>
        <a:xfrm>
          <a:off x="703598" y="152579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System for processing data and storage/shipping to respective data owner systems</a:t>
          </a:r>
        </a:p>
      </dsp:txBody>
      <dsp:txXfrm>
        <a:off x="703598" y="1525799"/>
        <a:ext cx="9812001" cy="609175"/>
      </dsp:txXfrm>
    </dsp:sp>
    <dsp:sp modelId="{0F7F76BB-BB84-44F1-8695-45C9A2D8F02C}">
      <dsp:nvSpPr>
        <dsp:cNvPr id="0" name=""/>
        <dsp:cNvSpPr/>
      </dsp:nvSpPr>
      <dsp:spPr>
        <a:xfrm>
          <a:off x="0" y="228726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1D778-5525-4F77-AF32-B6F086AAFA62}">
      <dsp:nvSpPr>
        <dsp:cNvPr id="0" name=""/>
        <dsp:cNvSpPr/>
      </dsp:nvSpPr>
      <dsp:spPr>
        <a:xfrm>
          <a:off x="184275" y="2424333"/>
          <a:ext cx="335046" cy="3350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F005A-1359-426E-B5AD-0EA9D4B0B6B8}">
      <dsp:nvSpPr>
        <dsp:cNvPr id="0" name=""/>
        <dsp:cNvSpPr/>
      </dsp:nvSpPr>
      <dsp:spPr>
        <a:xfrm>
          <a:off x="703598" y="228726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Data transformation pipelines</a:t>
          </a:r>
        </a:p>
      </dsp:txBody>
      <dsp:txXfrm>
        <a:off x="703598" y="2287269"/>
        <a:ext cx="9812001" cy="609175"/>
      </dsp:txXfrm>
    </dsp:sp>
    <dsp:sp modelId="{8D1A6BE8-C2C3-4F4E-B863-0877DDD47F0C}">
      <dsp:nvSpPr>
        <dsp:cNvPr id="0" name=""/>
        <dsp:cNvSpPr/>
      </dsp:nvSpPr>
      <dsp:spPr>
        <a:xfrm>
          <a:off x="0" y="3048739"/>
          <a:ext cx="10515600" cy="6091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6BC3B-A99C-4980-A70F-6EAB541D9969}">
      <dsp:nvSpPr>
        <dsp:cNvPr id="0" name=""/>
        <dsp:cNvSpPr/>
      </dsp:nvSpPr>
      <dsp:spPr>
        <a:xfrm>
          <a:off x="184275" y="3185803"/>
          <a:ext cx="335046" cy="3350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2728C-E904-48FC-9AEF-CD6E9621F276}">
      <dsp:nvSpPr>
        <dsp:cNvPr id="0" name=""/>
        <dsp:cNvSpPr/>
      </dsp:nvSpPr>
      <dsp:spPr>
        <a:xfrm>
          <a:off x="703598" y="3048739"/>
          <a:ext cx="9812001" cy="60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71" tIns="64471" rIns="64471" bIns="64471" numCol="1" spcCol="1270" anchor="ctr" anchorCtr="0">
          <a:noAutofit/>
        </a:bodyPr>
        <a:lstStyle/>
        <a:p>
          <a:pPr marL="0" lvl="0" indent="0" algn="l" defTabSz="800100">
            <a:lnSpc>
              <a:spcPct val="100000"/>
            </a:lnSpc>
            <a:spcBef>
              <a:spcPct val="0"/>
            </a:spcBef>
            <a:spcAft>
              <a:spcPct val="35000"/>
            </a:spcAft>
            <a:buNone/>
          </a:pPr>
          <a:r>
            <a:rPr lang="en-US" sz="1800" kern="1200"/>
            <a:t>User Interface development tools</a:t>
          </a:r>
        </a:p>
      </dsp:txBody>
      <dsp:txXfrm>
        <a:off x="703598" y="3048739"/>
        <a:ext cx="9812001" cy="60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485B4-B4A8-4D47-8321-CD245B090CD9}">
      <dsp:nvSpPr>
        <dsp:cNvPr id="0" name=""/>
        <dsp:cNvSpPr/>
      </dsp:nvSpPr>
      <dsp:spPr>
        <a:xfrm>
          <a:off x="0" y="594875"/>
          <a:ext cx="10515600" cy="10982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1DCB1E-82AD-4ABD-AFCD-207F7D2312E7}">
      <dsp:nvSpPr>
        <dsp:cNvPr id="0" name=""/>
        <dsp:cNvSpPr/>
      </dsp:nvSpPr>
      <dsp:spPr>
        <a:xfrm>
          <a:off x="332215" y="841978"/>
          <a:ext cx="604027" cy="60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E9EDE-BEFC-43F3-B266-9125B341DD15}">
      <dsp:nvSpPr>
        <dsp:cNvPr id="0" name=""/>
        <dsp:cNvSpPr/>
      </dsp:nvSpPr>
      <dsp:spPr>
        <a:xfrm>
          <a:off x="1268458" y="594875"/>
          <a:ext cx="4732020"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933450">
            <a:lnSpc>
              <a:spcPct val="100000"/>
            </a:lnSpc>
            <a:spcBef>
              <a:spcPct val="0"/>
            </a:spcBef>
            <a:spcAft>
              <a:spcPct val="35000"/>
            </a:spcAft>
            <a:buNone/>
          </a:pPr>
          <a:r>
            <a:rPr lang="en-US" sz="2100" kern="1200">
              <a:latin typeface="Century Gothic" panose="020B0502020202020204" pitchFamily="34" charset="0"/>
              <a:ea typeface="+mn-ea"/>
              <a:cs typeface="+mn-cs"/>
            </a:rPr>
            <a:t>Step 1: Development of Common data collection capabilities</a:t>
          </a:r>
          <a:endParaRPr lang="en-US" sz="2100" kern="1200" dirty="0">
            <a:latin typeface="Century Gothic" panose="020B0502020202020204" pitchFamily="34" charset="0"/>
            <a:ea typeface="+mn-ea"/>
            <a:cs typeface="+mn-cs"/>
          </a:endParaRPr>
        </a:p>
      </dsp:txBody>
      <dsp:txXfrm>
        <a:off x="1268458" y="594875"/>
        <a:ext cx="4732020" cy="1098232"/>
      </dsp:txXfrm>
    </dsp:sp>
    <dsp:sp modelId="{6D22AB51-0701-47A8-8C66-3C42962E8272}">
      <dsp:nvSpPr>
        <dsp:cNvPr id="0" name=""/>
        <dsp:cNvSpPr/>
      </dsp:nvSpPr>
      <dsp:spPr>
        <a:xfrm>
          <a:off x="6000478" y="594875"/>
          <a:ext cx="4515121"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Utilizes the  common data model in FHIR</a:t>
          </a:r>
          <a:endParaRPr lang="en-US" sz="1600" kern="1200" dirty="0">
            <a:latin typeface="Century Gothic" panose="020B0502020202020204" pitchFamily="34" charset="0"/>
            <a:ea typeface="+mn-ea"/>
            <a:cs typeface="+mn-cs"/>
          </a:endParaRPr>
        </a:p>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Uses FHIR service, Rhapsody interface engine and data processing pipelines</a:t>
          </a:r>
          <a:endParaRPr lang="en-US" sz="1600" kern="1200" dirty="0">
            <a:latin typeface="Century Gothic" panose="020B0502020202020204" pitchFamily="34" charset="0"/>
            <a:ea typeface="+mn-ea"/>
            <a:cs typeface="+mn-cs"/>
          </a:endParaRPr>
        </a:p>
      </dsp:txBody>
      <dsp:txXfrm>
        <a:off x="6000478" y="594875"/>
        <a:ext cx="4515121" cy="1098232"/>
      </dsp:txXfrm>
    </dsp:sp>
    <dsp:sp modelId="{7A9ABDFB-F9A5-4F22-A403-04C9E99A037F}">
      <dsp:nvSpPr>
        <dsp:cNvPr id="0" name=""/>
        <dsp:cNvSpPr/>
      </dsp:nvSpPr>
      <dsp:spPr>
        <a:xfrm>
          <a:off x="0" y="1967666"/>
          <a:ext cx="10515600" cy="10982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DE0E3-64E2-4F86-9E15-A720FA7F90F7}">
      <dsp:nvSpPr>
        <dsp:cNvPr id="0" name=""/>
        <dsp:cNvSpPr/>
      </dsp:nvSpPr>
      <dsp:spPr>
        <a:xfrm>
          <a:off x="332215" y="2214768"/>
          <a:ext cx="604027" cy="60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86C0E-FE58-4F6E-905A-ABB1AA766F7D}">
      <dsp:nvSpPr>
        <dsp:cNvPr id="0" name=""/>
        <dsp:cNvSpPr/>
      </dsp:nvSpPr>
      <dsp:spPr>
        <a:xfrm>
          <a:off x="1268458" y="1967666"/>
          <a:ext cx="4732020"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933450">
            <a:lnSpc>
              <a:spcPct val="100000"/>
            </a:lnSpc>
            <a:spcBef>
              <a:spcPct val="0"/>
            </a:spcBef>
            <a:spcAft>
              <a:spcPct val="35000"/>
            </a:spcAft>
            <a:buNone/>
          </a:pPr>
          <a:r>
            <a:rPr lang="en-US" sz="2100" kern="1200">
              <a:latin typeface="Century Gothic" panose="020B0502020202020204" pitchFamily="34" charset="0"/>
              <a:ea typeface="+mn-ea"/>
              <a:cs typeface="+mn-cs"/>
            </a:rPr>
            <a:t>Step 2: Development of Data Processing Pipelines </a:t>
          </a:r>
          <a:endParaRPr lang="en-US" sz="2100" kern="1200" dirty="0">
            <a:latin typeface="Century Gothic" panose="020B0502020202020204" pitchFamily="34" charset="0"/>
            <a:ea typeface="+mn-ea"/>
            <a:cs typeface="+mn-cs"/>
          </a:endParaRPr>
        </a:p>
      </dsp:txBody>
      <dsp:txXfrm>
        <a:off x="1268458" y="1967666"/>
        <a:ext cx="4732020" cy="1098232"/>
      </dsp:txXfrm>
    </dsp:sp>
    <dsp:sp modelId="{6C983476-2ED1-4757-807F-F17E0784A935}">
      <dsp:nvSpPr>
        <dsp:cNvPr id="0" name=""/>
        <dsp:cNvSpPr/>
      </dsp:nvSpPr>
      <dsp:spPr>
        <a:xfrm>
          <a:off x="6000478" y="1967666"/>
          <a:ext cx="4515121" cy="1098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30" tIns="116230" rIns="116230" bIns="116230" numCol="1" spcCol="1270" anchor="ctr" anchorCtr="0">
          <a:noAutofit/>
        </a:bodyPr>
        <a:lstStyle/>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Data transformations needed</a:t>
          </a:r>
          <a:endParaRPr lang="en-US" sz="1600" kern="1200" dirty="0">
            <a:latin typeface="Century Gothic" panose="020B0502020202020204" pitchFamily="34" charset="0"/>
            <a:ea typeface="+mn-ea"/>
            <a:cs typeface="+mn-cs"/>
          </a:endParaRPr>
        </a:p>
        <a:p>
          <a:pPr marL="0" lvl="0" indent="0" algn="l" defTabSz="711200">
            <a:lnSpc>
              <a:spcPct val="100000"/>
            </a:lnSpc>
            <a:spcBef>
              <a:spcPct val="0"/>
            </a:spcBef>
            <a:spcAft>
              <a:spcPct val="35000"/>
            </a:spcAft>
            <a:buNone/>
          </a:pPr>
          <a:r>
            <a:rPr lang="en-US" sz="1600" kern="1200">
              <a:latin typeface="Century Gothic" panose="020B0502020202020204" pitchFamily="34" charset="0"/>
              <a:ea typeface="+mn-ea"/>
              <a:cs typeface="+mn-cs"/>
            </a:rPr>
            <a:t>Data assets curation and provisioning (in collaboration with Data Science team)</a:t>
          </a:r>
          <a:endParaRPr lang="en-US" sz="1600" kern="1200" dirty="0">
            <a:latin typeface="Century Gothic" panose="020B0502020202020204" pitchFamily="34" charset="0"/>
            <a:ea typeface="+mn-ea"/>
            <a:cs typeface="+mn-cs"/>
          </a:endParaRPr>
        </a:p>
      </dsp:txBody>
      <dsp:txXfrm>
        <a:off x="6000478" y="1967666"/>
        <a:ext cx="4515121" cy="109823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E3534-195E-4836-ACDB-12ECA57FC571}"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119A0-0E18-4100-A295-EA4E77AAC154}" type="slidenum">
              <a:rPr lang="en-US" smtClean="0"/>
              <a:t>‹#›</a:t>
            </a:fld>
            <a:endParaRPr lang="en-US"/>
          </a:p>
        </p:txBody>
      </p:sp>
    </p:spTree>
    <p:extLst>
      <p:ext uri="{BB962C8B-B14F-4D97-AF65-F5344CB8AC3E}">
        <p14:creationId xmlns:p14="http://schemas.microsoft.com/office/powerpoint/2010/main" val="86441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1</a:t>
            </a:fld>
            <a:endParaRPr lang="en-US"/>
          </a:p>
        </p:txBody>
      </p:sp>
    </p:spTree>
    <p:extLst>
      <p:ext uri="{BB962C8B-B14F-4D97-AF65-F5344CB8AC3E}">
        <p14:creationId xmlns:p14="http://schemas.microsoft.com/office/powerpoint/2010/main" val="1412421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entury Gothic" panose="020B0502020202020204" pitchFamily="34" charset="0"/>
              </a:rPr>
              <a:t>The </a:t>
            </a:r>
            <a:r>
              <a:rPr lang="en-US" sz="1800" b="1" i="0" u="none" strike="noStrike" baseline="0" dirty="0">
                <a:solidFill>
                  <a:srgbClr val="000000"/>
                </a:solidFill>
                <a:latin typeface="Century Gothic" panose="020B0502020202020204" pitchFamily="34" charset="0"/>
              </a:rPr>
              <a:t>Respiratory Virus Hospitalization Surveil-lance Network (RESP-NET) </a:t>
            </a:r>
            <a:r>
              <a:rPr lang="en-US" sz="1800" b="0" i="0" u="none" strike="noStrike" baseline="0" dirty="0">
                <a:solidFill>
                  <a:srgbClr val="000000"/>
                </a:solidFill>
                <a:latin typeface="Century Gothic" panose="020B0502020202020204" pitchFamily="34" charset="0"/>
              </a:rPr>
              <a:t>is a CDC-sponsored network of 13 U.S. states that monitors laboratory-confirmed hospitalizations associated with: </a:t>
            </a:r>
          </a:p>
          <a:p>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 Influenza </a:t>
            </a:r>
          </a:p>
          <a:p>
            <a:r>
              <a:rPr lang="en-US" sz="1800" b="0" i="0" u="none" strike="noStrike" baseline="0" dirty="0">
                <a:solidFill>
                  <a:srgbClr val="000000"/>
                </a:solidFill>
                <a:latin typeface="Century Gothic" panose="020B0502020202020204" pitchFamily="34" charset="0"/>
              </a:rPr>
              <a:t>• Respiratory Syncytial Virus (RSV) </a:t>
            </a:r>
          </a:p>
          <a:p>
            <a:r>
              <a:rPr lang="en-US" sz="1800" b="0" i="0" u="none" strike="noStrike" baseline="0" dirty="0">
                <a:solidFill>
                  <a:srgbClr val="000000"/>
                </a:solidFill>
                <a:latin typeface="Century Gothic" panose="020B0502020202020204" pitchFamily="34" charset="0"/>
              </a:rPr>
              <a:t>• COVID-19 </a:t>
            </a:r>
          </a:p>
          <a:p>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RESP-NET sites gather data from laboratory and healthcare facilities to understand trends in virus circulation, estimate disease burden, and respond to outbreaks. The data collected by RESP-NET sites allow disease severity comparisons across seasons, states, and demographic groups. </a:t>
            </a:r>
          </a:p>
          <a:p>
            <a:r>
              <a:rPr lang="en-US" sz="1800" b="0" i="0" u="none" strike="noStrike" baseline="0" dirty="0">
                <a:solidFill>
                  <a:srgbClr val="000000"/>
                </a:solidFill>
                <a:latin typeface="Century Gothic" panose="020B0502020202020204" pitchFamily="34" charset="0"/>
              </a:rPr>
              <a:t> </a:t>
            </a:r>
          </a:p>
          <a:p>
            <a:r>
              <a:rPr lang="en-US" sz="1800" b="0" i="0" u="none" strike="noStrike" baseline="0" dirty="0">
                <a:solidFill>
                  <a:srgbClr val="000000"/>
                </a:solidFill>
                <a:latin typeface="Century Gothic" panose="020B0502020202020204" pitchFamily="34" charset="0"/>
              </a:rPr>
              <a:t>In WA state data about laboratory-confirmed hospitalizations associated with influenza, RSV, and COVID-19 come from: </a:t>
            </a:r>
          </a:p>
          <a:p>
            <a:r>
              <a:rPr lang="en-US" sz="1800" b="0" i="0" u="none" strike="noStrike" baseline="0" dirty="0">
                <a:solidFill>
                  <a:srgbClr val="000000"/>
                </a:solidFill>
                <a:latin typeface="Century Gothic" panose="020B0502020202020204" pitchFamily="34" charset="0"/>
              </a:rPr>
              <a:t>• Statewide syndromic surveillance of hospital admissions due to respiratory viruses </a:t>
            </a:r>
          </a:p>
          <a:p>
            <a:r>
              <a:rPr lang="en-US" sz="1800" b="0" i="0" u="none" strike="noStrike" baseline="0" dirty="0">
                <a:solidFill>
                  <a:srgbClr val="000000"/>
                </a:solidFill>
                <a:latin typeface="Century Gothic" panose="020B0502020202020204" pitchFamily="34" charset="0"/>
              </a:rPr>
              <a:t>• Electronic Laboratory Reports of laboratory-confirmed cases </a:t>
            </a:r>
          </a:p>
          <a:p>
            <a:r>
              <a:rPr lang="en-US" sz="1800" b="0" i="0" u="none" strike="noStrike" baseline="0" dirty="0">
                <a:solidFill>
                  <a:srgbClr val="000000"/>
                </a:solidFill>
                <a:latin typeface="Century Gothic" panose="020B0502020202020204" pitchFamily="34" charset="0"/>
              </a:rPr>
              <a:t>• Healthcare facility lists of hospitalized patients </a:t>
            </a:r>
          </a:p>
          <a:p>
            <a:r>
              <a:rPr lang="en-US" sz="1800" b="0" i="0" u="none" strike="noStrike" baseline="0" dirty="0">
                <a:solidFill>
                  <a:srgbClr val="000000"/>
                </a:solidFill>
                <a:latin typeface="Century Gothic" panose="020B0502020202020204" pitchFamily="34" charset="0"/>
              </a:rPr>
              <a:t>• LHJ investigation of cases </a:t>
            </a:r>
          </a:p>
          <a:p>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13</a:t>
            </a:fld>
            <a:endParaRPr lang="en-US"/>
          </a:p>
        </p:txBody>
      </p:sp>
    </p:spTree>
    <p:extLst>
      <p:ext uri="{BB962C8B-B14F-4D97-AF65-F5344CB8AC3E}">
        <p14:creationId xmlns:p14="http://schemas.microsoft.com/office/powerpoint/2010/main" val="170109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spcAft>
                <a:spcPts val="600"/>
              </a:spcAft>
            </a:pPr>
            <a:r>
              <a:rPr lang="en-US" kern="100" dirty="0">
                <a:ea typeface="Calibri" panose="020F0502020204030204" pitchFamily="34" charset="0"/>
                <a:cs typeface="Calibri" panose="020F0502020204030204" pitchFamily="34" charset="0"/>
              </a:rPr>
              <a:t>The WA Healthcare Forum Board and WA Department of Health (DOH) leadership asked staff to convene a work group to </a:t>
            </a:r>
            <a:r>
              <a:rPr lang="en-US" b="1" kern="100" dirty="0">
                <a:ea typeface="Calibri" panose="020F0502020204030204" pitchFamily="34" charset="0"/>
                <a:cs typeface="Calibri" panose="020F0502020204030204" pitchFamily="34" charset="0"/>
              </a:rPr>
              <a:t>improve chronic disease surveillance </a:t>
            </a:r>
            <a:r>
              <a:rPr lang="en-US" kern="100" dirty="0">
                <a:ea typeface="Calibri" panose="020F0502020204030204" pitchFamily="34" charset="0"/>
                <a:cs typeface="Calibri" panose="020F0502020204030204" pitchFamily="34" charset="0"/>
              </a:rPr>
              <a:t>in Washington state </a:t>
            </a:r>
          </a:p>
          <a:p>
            <a:pPr marL="171450" indent="-171450">
              <a:lnSpc>
                <a:spcPct val="100000"/>
              </a:lnSpc>
              <a:spcBef>
                <a:spcPts val="300"/>
              </a:spcBef>
              <a:spcAft>
                <a:spcPts val="600"/>
              </a:spcAft>
              <a:buFontTx/>
              <a:buChar char="-"/>
            </a:pPr>
            <a:r>
              <a:rPr lang="en-US" kern="100" dirty="0">
                <a:latin typeface="+mn-lt"/>
                <a:ea typeface="Calibri Light" panose="020F0302020204030204" pitchFamily="34" charset="0"/>
                <a:cs typeface="Calibri Light" panose="020F0302020204030204" pitchFamily="34" charset="0"/>
              </a:rPr>
              <a:t>Work group = Forum member reps, DOH, and </a:t>
            </a:r>
            <a:r>
              <a:rPr lang="en-US" kern="100" dirty="0" err="1">
                <a:latin typeface="+mn-lt"/>
                <a:ea typeface="Calibri Light" panose="020F0302020204030204" pitchFamily="34" charset="0"/>
                <a:cs typeface="Calibri Light" panose="020F0302020204030204" pitchFamily="34" charset="0"/>
              </a:rPr>
              <a:t>OneHealthPort</a:t>
            </a:r>
            <a:r>
              <a:rPr lang="en-US" kern="100" dirty="0">
                <a:latin typeface="+mn-lt"/>
                <a:ea typeface="Calibri Light" panose="020F0302020204030204" pitchFamily="34" charset="0"/>
                <a:cs typeface="Calibri Light" panose="020F0302020204030204" pitchFamily="34" charset="0"/>
              </a:rPr>
              <a:t> (state HIE)</a:t>
            </a:r>
          </a:p>
          <a:p>
            <a:pPr marL="171450" indent="-171450">
              <a:lnSpc>
                <a:spcPct val="100000"/>
              </a:lnSpc>
              <a:spcBef>
                <a:spcPts val="300"/>
              </a:spcBef>
              <a:spcAft>
                <a:spcPts val="600"/>
              </a:spcAft>
              <a:buFontTx/>
              <a:buChar char="-"/>
            </a:pPr>
            <a:r>
              <a:rPr lang="en-US" kern="100" dirty="0">
                <a:latin typeface="+mn-lt"/>
                <a:ea typeface="Calibri Light" panose="020F0302020204030204" pitchFamily="34" charset="0"/>
                <a:cs typeface="Calibri Light" panose="020F0302020204030204" pitchFamily="34" charset="0"/>
              </a:rPr>
              <a:t>-</a:t>
            </a:r>
            <a:r>
              <a:rPr lang="en-US" kern="100" dirty="0">
                <a:ea typeface="Calibri Light" panose="020F0302020204030204" pitchFamily="34" charset="0"/>
                <a:cs typeface="Calibri Light" panose="020F0302020204030204" pitchFamily="34" charset="0"/>
              </a:rPr>
              <a:t>Met monthly during 2023/2024 with focus on…</a:t>
            </a:r>
            <a:endParaRPr lang="en-US" kern="100" dirty="0">
              <a:latin typeface="+mn-lt"/>
              <a:ea typeface="Calibri" panose="020F0502020204030204" pitchFamily="34" charset="0"/>
              <a:cs typeface="Calibri" panose="020F0502020204030204" pitchFamily="34" charset="0"/>
            </a:endParaRPr>
          </a:p>
          <a:p>
            <a:pPr lvl="2">
              <a:lnSpc>
                <a:spcPct val="100000"/>
              </a:lnSpc>
              <a:spcBef>
                <a:spcPts val="300"/>
              </a:spcBef>
              <a:spcAft>
                <a:spcPts val="300"/>
              </a:spcAft>
            </a:pPr>
            <a:r>
              <a:rPr lang="en-US" dirty="0">
                <a:latin typeface="+mn-lt"/>
                <a:ea typeface="Calibri" panose="020F0502020204030204" pitchFamily="34" charset="0"/>
                <a:cs typeface="Calibri" panose="020F0502020204030204" pitchFamily="34" charset="0"/>
              </a:rPr>
              <a:t>P</a:t>
            </a:r>
            <a:r>
              <a:rPr lang="en-US" dirty="0">
                <a:effectLst/>
                <a:latin typeface="+mn-lt"/>
                <a:ea typeface="Calibri" panose="020F0502020204030204" pitchFamily="34" charset="0"/>
                <a:cs typeface="Calibri" panose="020F0502020204030204" pitchFamily="34" charset="0"/>
              </a:rPr>
              <a:t>roviding health care </a:t>
            </a:r>
            <a:r>
              <a:rPr lang="en-US" i="1" dirty="0">
                <a:effectLst/>
                <a:latin typeface="+mn-lt"/>
                <a:ea typeface="Calibri" panose="020F0502020204030204" pitchFamily="34" charset="0"/>
                <a:cs typeface="Calibri" panose="020F0502020204030204" pitchFamily="34" charset="0"/>
              </a:rPr>
              <a:t>and</a:t>
            </a:r>
            <a:r>
              <a:rPr lang="en-US" dirty="0">
                <a:effectLst/>
                <a:latin typeface="+mn-lt"/>
                <a:ea typeface="Calibri" panose="020F0502020204030204" pitchFamily="34" charset="0"/>
                <a:cs typeface="Calibri" panose="020F0502020204030204" pitchFamily="34" charset="0"/>
              </a:rPr>
              <a:t> public health professionals with more timely, actionable chronic disease surveillance information </a:t>
            </a:r>
          </a:p>
          <a:p>
            <a:pPr lvl="2">
              <a:lnSpc>
                <a:spcPct val="100000"/>
              </a:lnSpc>
              <a:spcBef>
                <a:spcPts val="300"/>
              </a:spcBef>
              <a:spcAft>
                <a:spcPts val="300"/>
              </a:spcAft>
            </a:pPr>
            <a:r>
              <a:rPr lang="en-US" dirty="0">
                <a:latin typeface="+mn-lt"/>
                <a:ea typeface="Calibri" panose="020F0502020204030204" pitchFamily="34" charset="0"/>
                <a:cs typeface="Calibri" panose="020F0502020204030204" pitchFamily="34" charset="0"/>
              </a:rPr>
              <a:t>Potential for</a:t>
            </a:r>
            <a:r>
              <a:rPr lang="en-US" dirty="0">
                <a:effectLst/>
                <a:latin typeface="+mn-lt"/>
                <a:ea typeface="Calibri" panose="020F0502020204030204" pitchFamily="34" charset="0"/>
                <a:cs typeface="Calibri" panose="020F0502020204030204" pitchFamily="34" charset="0"/>
              </a:rPr>
              <a:t> a shared system with s</a:t>
            </a:r>
            <a:r>
              <a:rPr lang="en-US" dirty="0">
                <a:latin typeface="+mn-lt"/>
                <a:ea typeface="Calibri" panose="020F0502020204030204" pitchFamily="34" charset="0"/>
                <a:cs typeface="Calibri" panose="020F0502020204030204" pitchFamily="34" charset="0"/>
              </a:rPr>
              <a:t>hared data &amp; governance</a:t>
            </a:r>
          </a:p>
          <a:p>
            <a:endParaRPr lang="en-US" dirty="0">
              <a:solidFill>
                <a:schemeClr val="tx1"/>
              </a:solidFill>
            </a:endParaRPr>
          </a:p>
          <a:p>
            <a:r>
              <a:rPr lang="en-US" dirty="0">
                <a:solidFill>
                  <a:schemeClr val="tx1"/>
                </a:solidFill>
              </a:rPr>
              <a:t>Recognition that better chronic disease surveillance would be useful for our state.</a:t>
            </a:r>
          </a:p>
          <a:p>
            <a:r>
              <a:rPr lang="en-US" dirty="0">
                <a:solidFill>
                  <a:schemeClr val="tx1"/>
                </a:solidFill>
              </a:rPr>
              <a:t>People with chronic conditions – often multiple chronic conditions – are your most complex patients.</a:t>
            </a:r>
          </a:p>
          <a:p>
            <a:r>
              <a:rPr lang="en-US" dirty="0">
                <a:solidFill>
                  <a:schemeClr val="tx1"/>
                </a:solidFill>
              </a:rPr>
              <a:t>Chronic conditions like hypertension and diabetes are among most common conditions we deal with in the US healthcare system</a:t>
            </a:r>
          </a:p>
          <a:p>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14</a:t>
            </a:fld>
            <a:endParaRPr lang="en-US"/>
          </a:p>
        </p:txBody>
      </p:sp>
    </p:spTree>
    <p:extLst>
      <p:ext uri="{BB962C8B-B14F-4D97-AF65-F5344CB8AC3E}">
        <p14:creationId xmlns:p14="http://schemas.microsoft.com/office/powerpoint/2010/main" val="237546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AB818-CFB6-B4E7-6060-D7650185B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6D129-E73F-950D-1280-A83776ADB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A90E2-D2D3-8AD7-3813-A47F996034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2A0824-4D77-D07C-9039-3DE614DD12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588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64910-01FA-B625-2FD7-630FF815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85654-6633-CDBF-38FC-760BFE4F5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C32A4-7F4A-4FCB-360F-49949FE8E2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3F9019-8CE9-F6DD-D7F4-46524D8BF3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851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950"/>
              </a:lnSpc>
            </a:pPr>
            <a:r>
              <a:rPr lang="en-US" b="0" i="0" u="none" strike="noStrike">
                <a:solidFill>
                  <a:srgbClr val="000000"/>
                </a:solidFill>
                <a:effectLst/>
                <a:latin typeface="Calibri" panose="020F0502020204030204" pitchFamily="34" charset="0"/>
              </a:rPr>
              <a:t>In 2008, Casey Quinlan was diagnosed with breast cancer </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“Some doctors have misunderstood their place in the doctor-patient relationship. We’re partners in our care. People – again - the ones called “patients” in this party, are not worshipers at the altar of medical professional knowledge, nor are we lesser beings because we don’t have MD behind our names…you’re the partner in your own care” </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“Why did I do this? Because I’ve been waiting for the medical-industrial complex to deliver on their promise of health information exchange (HIE), the promise that they’ve been making for years, but have yet to fork over” (2015 QR Code Tattoo)</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lnSpc>
                <a:spcPts val="1950"/>
              </a:lnSpc>
            </a:pPr>
            <a:r>
              <a:rPr lang="en-US" b="0" i="0" u="none" strike="noStrike">
                <a:solidFill>
                  <a:srgbClr val="000000"/>
                </a:solidFill>
                <a:effectLst/>
                <a:latin typeface="Calibri" panose="020F0502020204030204" pitchFamily="34" charset="0"/>
              </a:rPr>
              <a:t>She passed in hospice on April 25, 2023</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731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Add paper form image</a:t>
            </a:r>
          </a:p>
          <a:p>
            <a:endParaRPr lang="en-US">
              <a:latin typeface="Calibri"/>
              <a:ea typeface="Calibri"/>
              <a:cs typeface="Calibri"/>
            </a:endParaRPr>
          </a:p>
          <a:p>
            <a:pPr marL="171450" indent="-171450">
              <a:lnSpc>
                <a:spcPct val="120000"/>
              </a:lnSpc>
              <a:spcBef>
                <a:spcPts val="1000"/>
              </a:spcBef>
              <a:spcAft>
                <a:spcPts val="500"/>
              </a:spcAft>
              <a:buFont typeface="Arial,Sans-Serif"/>
              <a:buChar char="•"/>
            </a:pPr>
            <a:r>
              <a:rPr lang="en-US"/>
              <a:t>Budget Proviso to explore creation of a registry for these forms </a:t>
            </a:r>
          </a:p>
          <a:p>
            <a:pPr marL="171450" indent="-171450">
              <a:lnSpc>
                <a:spcPct val="120000"/>
              </a:lnSpc>
              <a:spcBef>
                <a:spcPts val="1000"/>
              </a:spcBef>
              <a:spcAft>
                <a:spcPts val="500"/>
              </a:spcAft>
              <a:buFont typeface="Arial,Sans-Serif"/>
              <a:buChar char="•"/>
            </a:pPr>
            <a:r>
              <a:rPr lang="en-US"/>
              <a:t>Environmental Scan (Partner: UW </a:t>
            </a:r>
            <a:r>
              <a:rPr lang="en-US" err="1"/>
              <a:t>SoPH</a:t>
            </a:r>
            <a:r>
              <a:rPr lang="en-US"/>
              <a:t>) </a:t>
            </a:r>
          </a:p>
          <a:p>
            <a:pPr marL="628650" lvl="1" indent="-171450">
              <a:lnSpc>
                <a:spcPct val="120000"/>
              </a:lnSpc>
              <a:spcBef>
                <a:spcPts val="499"/>
              </a:spcBef>
              <a:spcAft>
                <a:spcPts val="500"/>
              </a:spcAft>
              <a:buFont typeface="Arial,Sans-Serif"/>
              <a:buChar char="•"/>
            </a:pPr>
            <a:r>
              <a:rPr lang="en-US"/>
              <a:t>Peer Review Literature (32 articles) </a:t>
            </a:r>
          </a:p>
          <a:p>
            <a:pPr marL="628650" lvl="1" indent="-171450">
              <a:lnSpc>
                <a:spcPct val="120000"/>
              </a:lnSpc>
              <a:spcBef>
                <a:spcPts val="499"/>
              </a:spcBef>
              <a:spcAft>
                <a:spcPts val="500"/>
              </a:spcAft>
              <a:buFont typeface="Arial,Sans-Serif"/>
              <a:buChar char="•"/>
            </a:pPr>
            <a:r>
              <a:rPr lang="en-US"/>
              <a:t>Official Reports (from other states) </a:t>
            </a:r>
          </a:p>
          <a:p>
            <a:pPr marL="628650" lvl="1" indent="-171450">
              <a:lnSpc>
                <a:spcPct val="120000"/>
              </a:lnSpc>
              <a:spcBef>
                <a:spcPts val="499"/>
              </a:spcBef>
              <a:spcAft>
                <a:spcPts val="500"/>
              </a:spcAft>
              <a:buFont typeface="Arial,Sans-Serif"/>
              <a:buChar char="•"/>
            </a:pPr>
            <a:r>
              <a:rPr lang="en-US"/>
              <a:t>Met with 7 states to learn </a:t>
            </a:r>
          </a:p>
          <a:p>
            <a:pPr marL="171450" indent="-171450">
              <a:lnSpc>
                <a:spcPct val="120000"/>
              </a:lnSpc>
              <a:spcBef>
                <a:spcPts val="1000"/>
              </a:spcBef>
              <a:spcAft>
                <a:spcPts val="500"/>
              </a:spcAft>
              <a:buFont typeface="Arial,Sans-Serif"/>
              <a:buChar char="•"/>
            </a:pPr>
            <a:r>
              <a:rPr lang="en-US"/>
              <a:t>Request for Information (Registry) </a:t>
            </a:r>
          </a:p>
          <a:p>
            <a:pPr marL="628650" lvl="1" indent="-171450">
              <a:lnSpc>
                <a:spcPct val="120000"/>
              </a:lnSpc>
              <a:spcBef>
                <a:spcPts val="1000"/>
              </a:spcBef>
              <a:spcAft>
                <a:spcPts val="500"/>
              </a:spcAft>
              <a:buFont typeface="Arial,Sans-Serif"/>
              <a:buChar char="•"/>
            </a:pPr>
            <a:r>
              <a:rPr lang="en-US"/>
              <a:t>Hope to release this month </a:t>
            </a:r>
          </a:p>
          <a:p>
            <a:pPr marL="171450" indent="-171450">
              <a:lnSpc>
                <a:spcPct val="120000"/>
              </a:lnSpc>
              <a:spcBef>
                <a:spcPts val="1000"/>
              </a:spcBef>
              <a:spcAft>
                <a:spcPts val="500"/>
              </a:spcAft>
              <a:buFont typeface="Arial,Sans-Serif"/>
              <a:buChar char="•"/>
            </a:pPr>
            <a:r>
              <a:rPr lang="en-US"/>
              <a:t>Recommendations to Improve Proposed Legislation </a:t>
            </a:r>
          </a:p>
          <a:p>
            <a:pPr marL="628650" lvl="1" indent="-171450">
              <a:lnSpc>
                <a:spcPct val="120000"/>
              </a:lnSpc>
              <a:spcBef>
                <a:spcPts val="1000"/>
              </a:spcBef>
              <a:spcAft>
                <a:spcPts val="500"/>
              </a:spcAft>
              <a:buFont typeface="Arial,Sans-Serif"/>
              <a:buChar char="•"/>
            </a:pPr>
            <a:r>
              <a:rPr lang="en-US"/>
              <a:t>Digital Submission Only </a:t>
            </a:r>
          </a:p>
          <a:p>
            <a:pPr marL="628650" lvl="1" indent="-171450">
              <a:lnSpc>
                <a:spcPct val="120000"/>
              </a:lnSpc>
              <a:spcBef>
                <a:spcPts val="1000"/>
              </a:spcBef>
              <a:spcAft>
                <a:spcPts val="500"/>
              </a:spcAft>
              <a:buFont typeface="Arial,Sans-Serif"/>
              <a:buChar char="•"/>
            </a:pPr>
            <a:r>
              <a:rPr lang="en-US"/>
              <a:t>Mandatory Provider Submission </a:t>
            </a:r>
          </a:p>
          <a:p>
            <a:pPr marL="628650" lvl="1" indent="-171450">
              <a:lnSpc>
                <a:spcPct val="120000"/>
              </a:lnSpc>
              <a:spcBef>
                <a:spcPts val="1000"/>
              </a:spcBef>
              <a:spcAft>
                <a:spcPts val="500"/>
              </a:spcAft>
              <a:buFont typeface="Arial,Sans-Serif"/>
              <a:buChar char="•"/>
            </a:pPr>
            <a:r>
              <a:rPr lang="en-US"/>
              <a:t>Broaden registry to cover all types of advanced directives </a:t>
            </a:r>
          </a:p>
          <a:p>
            <a:pPr marL="171450" indent="-171450">
              <a:lnSpc>
                <a:spcPct val="120000"/>
              </a:lnSpc>
              <a:spcBef>
                <a:spcPts val="1000"/>
              </a:spcBef>
              <a:spcAft>
                <a:spcPts val="500"/>
              </a:spcAft>
              <a:buFont typeface="Arial,Sans-Serif"/>
              <a:buChar char="•"/>
            </a:pPr>
            <a:r>
              <a:rPr lang="en-US"/>
              <a:t>POC for reuse of WA-Verify for Portable Medical Orders (Partner: UW CIRG) </a:t>
            </a:r>
          </a:p>
          <a:p>
            <a:pPr marL="628650" lvl="1" indent="-171450">
              <a:lnSpc>
                <a:spcPct val="120000"/>
              </a:lnSpc>
              <a:spcBef>
                <a:spcPts val="1000"/>
              </a:spcBef>
              <a:spcAft>
                <a:spcPts val="500"/>
              </a:spcAft>
              <a:buFont typeface="Arial,Sans-Serif"/>
              <a:buChar char="•"/>
            </a:pPr>
            <a:r>
              <a:rPr lang="en-US"/>
              <a:t>Connect-a-thon Testing </a:t>
            </a:r>
          </a:p>
          <a:p>
            <a:pPr marL="628650" lvl="1" indent="-171450">
              <a:lnSpc>
                <a:spcPct val="120000"/>
              </a:lnSpc>
              <a:spcBef>
                <a:spcPts val="1000"/>
              </a:spcBef>
              <a:spcAft>
                <a:spcPts val="500"/>
              </a:spcAft>
              <a:buFont typeface="Arial,Sans-Serif"/>
              <a:buChar char="•"/>
            </a:pPr>
            <a:r>
              <a:rPr lang="en-US"/>
              <a:t>Work with PACIO HL7 WG </a:t>
            </a:r>
          </a:p>
          <a:p>
            <a:pPr marL="171450" indent="-171450">
              <a:lnSpc>
                <a:spcPct val="110000"/>
              </a:lnSpc>
              <a:spcBef>
                <a:spcPts val="1000"/>
              </a:spcBef>
              <a:spcAft>
                <a:spcPts val="500"/>
              </a:spcAft>
              <a:buFont typeface="Arial,Sans-Serif"/>
              <a:buChar char="•"/>
            </a:pP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731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622A-29CE-9BAE-9AE1-CC3057533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28ABC-F256-3B78-41CF-27DE6E151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92A0B-7002-BE32-7614-14FB436B7D7F}"/>
              </a:ext>
            </a:extLst>
          </p:cNvPr>
          <p:cNvSpPr>
            <a:spLocks noGrp="1"/>
          </p:cNvSpPr>
          <p:nvPr>
            <p:ph type="body" idx="1"/>
          </p:nvPr>
        </p:nvSpPr>
        <p:spPr/>
        <p:txBody>
          <a:bodyPr/>
          <a:lstStyle/>
          <a:p>
            <a:r>
              <a:rPr lang="en-US" err="1"/>
              <a:t>Multicare</a:t>
            </a:r>
            <a:r>
              <a:rPr lang="en-US"/>
              <a:t>, Epic, CRISP, Meditech</a:t>
            </a:r>
          </a:p>
        </p:txBody>
      </p:sp>
      <p:sp>
        <p:nvSpPr>
          <p:cNvPr id="4" name="Slide Number Placeholder 3">
            <a:extLst>
              <a:ext uri="{FF2B5EF4-FFF2-40B4-BE49-F238E27FC236}">
                <a16:creationId xmlns:a16="http://schemas.microsoft.com/office/drawing/2014/main" id="{042925E7-AA4F-A978-EBC6-AC9FB1D151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993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F604D-C3B7-41B7-992A-9AD867AC1F6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8585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2</a:t>
            </a:fld>
            <a:endParaRPr lang="en-US"/>
          </a:p>
        </p:txBody>
      </p:sp>
    </p:spTree>
    <p:extLst>
      <p:ext uri="{BB962C8B-B14F-4D97-AF65-F5344CB8AC3E}">
        <p14:creationId xmlns:p14="http://schemas.microsoft.com/office/powerpoint/2010/main" val="426025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B4A1-D87C-0A90-0960-39606A604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5C453-960C-8DF0-0B60-2B2887F9C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32EB-2BA6-9AC6-0FCE-C743304C4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0B5813-D06B-E7A6-154A-BA9536AD9FAC}"/>
              </a:ext>
            </a:extLst>
          </p:cNvPr>
          <p:cNvSpPr>
            <a:spLocks noGrp="1"/>
          </p:cNvSpPr>
          <p:nvPr>
            <p:ph type="sldNum" sz="quarter" idx="5"/>
          </p:nvPr>
        </p:nvSpPr>
        <p:spPr/>
        <p:txBody>
          <a:bodyPr/>
          <a:lstStyle/>
          <a:p>
            <a:fld id="{439119A0-0E18-4100-A295-EA4E77AAC154}" type="slidenum">
              <a:rPr lang="en-US" smtClean="0"/>
              <a:t>5</a:t>
            </a:fld>
            <a:endParaRPr lang="en-US"/>
          </a:p>
        </p:txBody>
      </p:sp>
    </p:spTree>
    <p:extLst>
      <p:ext uri="{BB962C8B-B14F-4D97-AF65-F5344CB8AC3E}">
        <p14:creationId xmlns:p14="http://schemas.microsoft.com/office/powerpoint/2010/main" val="201297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CDB41-4AA5-49AE-AE82-390DB3CE1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C203C-A9AD-6978-A683-2464AA9AB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B3F88-B3B2-154A-F29E-037AE7B9A386}"/>
              </a:ext>
            </a:extLst>
          </p:cNvPr>
          <p:cNvSpPr>
            <a:spLocks noGrp="1"/>
          </p:cNvSpPr>
          <p:nvPr>
            <p:ph type="body" idx="1"/>
          </p:nvPr>
        </p:nvSpPr>
        <p:spPr/>
        <p:txBody>
          <a:bodyPr/>
          <a:lstStyle/>
          <a:p>
            <a:pPr marL="342900" marR="0" lvl="0" indent="-342900">
              <a:buFont typeface="Aptos" panose="020B0004020202020204" pitchFamily="34" charset="0"/>
              <a:buChar cha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This slides depicts how DOH plans to process the data and package/provision them in different forms for the respective program teams to use based on their need</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buFont typeface="Aptos" panose="020B0004020202020204" pitchFamily="34" charset="0"/>
              <a:buChar cha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This is a generalization of the service that will be provided to the program teams.</a:t>
            </a: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D47267F-6C40-78DD-F4AC-BEF94BFB66F8}"/>
              </a:ext>
            </a:extLst>
          </p:cNvPr>
          <p:cNvSpPr>
            <a:spLocks noGrp="1"/>
          </p:cNvSpPr>
          <p:nvPr>
            <p:ph type="sldNum" sz="quarter" idx="5"/>
          </p:nvPr>
        </p:nvSpPr>
        <p:spPr/>
        <p:txBody>
          <a:bodyPr/>
          <a:lstStyle/>
          <a:p>
            <a:fld id="{439119A0-0E18-4100-A295-EA4E77AAC154}" type="slidenum">
              <a:rPr lang="en-US" smtClean="0"/>
              <a:t>6</a:t>
            </a:fld>
            <a:endParaRPr lang="en-US"/>
          </a:p>
        </p:txBody>
      </p:sp>
    </p:spTree>
    <p:extLst>
      <p:ext uri="{BB962C8B-B14F-4D97-AF65-F5344CB8AC3E}">
        <p14:creationId xmlns:p14="http://schemas.microsoft.com/office/powerpoint/2010/main" val="342411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408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 HEALTH’s mission is to operate and enhance a technology platform that collects key health care data to help leaders make timely and informed decisions in response to public health threats.</a:t>
            </a:r>
          </a:p>
          <a:p>
            <a:endParaRPr lang="en-US" dirty="0"/>
          </a:p>
          <a:p>
            <a:r>
              <a:rPr lang="en-US" dirty="0"/>
              <a:t>NEED: SANR and SAFER from Ravi</a:t>
            </a:r>
          </a:p>
        </p:txBody>
      </p:sp>
      <p:sp>
        <p:nvSpPr>
          <p:cNvPr id="4" name="Slide Number Placeholder 3"/>
          <p:cNvSpPr>
            <a:spLocks noGrp="1"/>
          </p:cNvSpPr>
          <p:nvPr>
            <p:ph type="sldNum" sz="quarter" idx="5"/>
          </p:nvPr>
        </p:nvSpPr>
        <p:spPr/>
        <p:txBody>
          <a:bodyPr/>
          <a:lstStyle/>
          <a:p>
            <a:fld id="{439119A0-0E18-4100-A295-EA4E77AAC154}" type="slidenum">
              <a:rPr lang="en-US" smtClean="0"/>
              <a:t>9</a:t>
            </a:fld>
            <a:endParaRPr lang="en-US"/>
          </a:p>
        </p:txBody>
      </p:sp>
    </p:spTree>
    <p:extLst>
      <p:ext uri="{BB962C8B-B14F-4D97-AF65-F5344CB8AC3E}">
        <p14:creationId xmlns:p14="http://schemas.microsoft.com/office/powerpoint/2010/main" val="367980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latin typeface="Arial"/>
                <a:cs typeface="Arial"/>
              </a:rPr>
              <a:t>Exchange of data standardized with HL7 FHIR and exposed with REST APIs has great potential for breaking data silos:</a:t>
            </a:r>
            <a:endParaRPr lang="en-US" sz="2400" b="0" dirty="0"/>
          </a:p>
          <a:p>
            <a:pPr lvl="1">
              <a:buFont typeface="Courier New" panose="020B0604020202020204" pitchFamily="34" charset="0"/>
              <a:buChar char="o"/>
            </a:pPr>
            <a:r>
              <a:rPr lang="en-US" sz="2000" dirty="0">
                <a:solidFill>
                  <a:srgbClr val="6D2769"/>
                </a:solidFill>
                <a:latin typeface="Arial"/>
                <a:cs typeface="Arial"/>
              </a:rPr>
              <a:t>Between different programs in DOH</a:t>
            </a:r>
          </a:p>
          <a:p>
            <a:pPr lvl="1">
              <a:buFont typeface="Courier New" panose="020B0604020202020204" pitchFamily="34" charset="0"/>
              <a:buChar char="o"/>
            </a:pPr>
            <a:r>
              <a:rPr lang="en-US" sz="2000" dirty="0">
                <a:solidFill>
                  <a:srgbClr val="6D2769"/>
                </a:solidFill>
                <a:latin typeface="Arial"/>
                <a:cs typeface="Arial"/>
              </a:rPr>
              <a:t>Between the State and the LHJs</a:t>
            </a:r>
          </a:p>
          <a:p>
            <a:pPr lvl="1">
              <a:buFont typeface="Courier New" panose="020B0604020202020204" pitchFamily="34" charset="0"/>
              <a:buChar char="o"/>
            </a:pPr>
            <a:r>
              <a:rPr lang="en-US" sz="2000" dirty="0">
                <a:solidFill>
                  <a:srgbClr val="6D2769"/>
                </a:solidFill>
                <a:latin typeface="Arial"/>
                <a:cs typeface="Arial"/>
              </a:rPr>
              <a:t>Between public health and health care systems</a:t>
            </a:r>
          </a:p>
          <a:p>
            <a:pPr lvl="1">
              <a:buFont typeface="Courier New" panose="020B0604020202020204" pitchFamily="34" charset="0"/>
              <a:buChar char="o"/>
            </a:pPr>
            <a:endParaRPr lang="en-US" sz="2000" dirty="0">
              <a:solidFill>
                <a:srgbClr val="6D2769"/>
              </a:solidFill>
              <a:cs typeface="Arial"/>
            </a:endParaRPr>
          </a:p>
          <a:p>
            <a:r>
              <a:rPr lang="en-US" sz="2400" b="0" dirty="0">
                <a:solidFill>
                  <a:srgbClr val="6D2769"/>
                </a:solidFill>
                <a:latin typeface="Arial"/>
                <a:cs typeface="Arial"/>
              </a:rPr>
              <a:t>Death data interoperability with disease registries could be a 'plug and play' between systems rather than putting manual efforts for data merging and performing analytics e.g. Condition specific death rates</a:t>
            </a:r>
            <a:endParaRPr lang="en-US" sz="2400" b="0" dirty="0">
              <a:solidFill>
                <a:srgbClr val="6D2769"/>
              </a:solidFill>
              <a:cs typeface="Arial"/>
            </a:endParaRPr>
          </a:p>
          <a:p>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10</a:t>
            </a:fld>
            <a:endParaRPr lang="en-US"/>
          </a:p>
        </p:txBody>
      </p:sp>
    </p:spTree>
    <p:extLst>
      <p:ext uri="{BB962C8B-B14F-4D97-AF65-F5344CB8AC3E}">
        <p14:creationId xmlns:p14="http://schemas.microsoft.com/office/powerpoint/2010/main" val="182375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The </a:t>
            </a:r>
            <a:r>
              <a:rPr lang="en-US" sz="1800" b="1" i="0" u="none" strike="noStrike" baseline="0" dirty="0">
                <a:solidFill>
                  <a:srgbClr val="000000"/>
                </a:solidFill>
                <a:latin typeface="Century Gothic" panose="020B0502020202020204" pitchFamily="34" charset="0"/>
              </a:rPr>
              <a:t>Trusted Exchange Framework and Common Agreement (TEFCA) </a:t>
            </a:r>
            <a:r>
              <a:rPr lang="en-US" sz="1800" b="0" i="0" u="none" strike="noStrike" baseline="0" dirty="0">
                <a:solidFill>
                  <a:srgbClr val="000000"/>
                </a:solidFill>
                <a:latin typeface="Century Gothic" panose="020B0502020202020204" pitchFamily="34" charset="0"/>
              </a:rPr>
              <a:t>is a federal initiative designed to facilitate secure, interoperable exchange of electronic health information across healthcare organizations nationwide. By connecting different QHINs, </a:t>
            </a:r>
            <a:r>
              <a:rPr lang="en-US" sz="1800" b="1" i="0" u="none" strike="noStrike" baseline="0" dirty="0">
                <a:solidFill>
                  <a:srgbClr val="000000"/>
                </a:solidFill>
                <a:latin typeface="Century Gothic" panose="020B0502020202020204" pitchFamily="34" charset="0"/>
              </a:rPr>
              <a:t>TEFCA </a:t>
            </a:r>
            <a:r>
              <a:rPr lang="en-US" sz="1800" b="0" i="0" u="none" strike="noStrike" baseline="0" dirty="0">
                <a:solidFill>
                  <a:srgbClr val="000000"/>
                </a:solidFill>
                <a:latin typeface="Century Gothic" panose="020B0502020202020204" pitchFamily="34" charset="0"/>
              </a:rPr>
              <a:t>ensures that critical patient data can be shared seamlessly, regardless of the systems used by individual providers. </a:t>
            </a:r>
          </a:p>
          <a:p>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By utilizing TEFCA, the Washington State Department of Health can make notable improvements to the RESP-NET surveillance system processes and data. </a:t>
            </a:r>
            <a:endParaRPr lang="en-US" dirty="0"/>
          </a:p>
        </p:txBody>
      </p:sp>
      <p:sp>
        <p:nvSpPr>
          <p:cNvPr id="4" name="Slide Number Placeholder 3"/>
          <p:cNvSpPr>
            <a:spLocks noGrp="1"/>
          </p:cNvSpPr>
          <p:nvPr>
            <p:ph type="sldNum" sz="quarter" idx="5"/>
          </p:nvPr>
        </p:nvSpPr>
        <p:spPr/>
        <p:txBody>
          <a:bodyPr/>
          <a:lstStyle/>
          <a:p>
            <a:fld id="{439119A0-0E18-4100-A295-EA4E77AAC154}" type="slidenum">
              <a:rPr lang="en-US" smtClean="0"/>
              <a:t>11</a:t>
            </a:fld>
            <a:endParaRPr lang="en-US"/>
          </a:p>
        </p:txBody>
      </p:sp>
    </p:spTree>
    <p:extLst>
      <p:ext uri="{BB962C8B-B14F-4D97-AF65-F5344CB8AC3E}">
        <p14:creationId xmlns:p14="http://schemas.microsoft.com/office/powerpoint/2010/main" val="255695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9119A0-0E18-4100-A295-EA4E77AAC1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0451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4.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4.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4.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1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5.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5.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44.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5.xml"/><Relationship Id="rId4" Type="http://schemas.openxmlformats.org/officeDocument/2006/relationships/image" Target="../media/image46.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1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14.png"/></Relationships>
</file>

<file path=ppt/slideLayouts/_rels/slideLayout2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2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7.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7.xml"/><Relationship Id="rId5" Type="http://schemas.openxmlformats.org/officeDocument/2006/relationships/image" Target="../media/image21.png"/><Relationship Id="rId4" Type="http://schemas.openxmlformats.org/officeDocument/2006/relationships/image" Target="../media/image9.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7.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7.xml"/><Relationship Id="rId5" Type="http://schemas.openxmlformats.org/officeDocument/2006/relationships/image" Target="../media/image21.png"/><Relationship Id="rId4" Type="http://schemas.openxmlformats.org/officeDocument/2006/relationships/image" Target="../media/image29.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7.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7.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7.xml"/><Relationship Id="rId4" Type="http://schemas.openxmlformats.org/officeDocument/2006/relationships/image" Target="../media/image46.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7.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2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14.png"/></Relationships>
</file>

<file path=ppt/slideLayouts/_rels/slideLayout27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27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2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8.xml"/><Relationship Id="rId5" Type="http://schemas.openxmlformats.org/officeDocument/2006/relationships/image" Target="../media/image21.png"/><Relationship Id="rId4" Type="http://schemas.openxmlformats.org/officeDocument/2006/relationships/image" Target="../media/image9.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8.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21.png"/><Relationship Id="rId4" Type="http://schemas.openxmlformats.org/officeDocument/2006/relationships/image" Target="../media/image29.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8.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44.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4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3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14.png"/></Relationships>
</file>

<file path=ppt/slideLayouts/_rels/slideLayout3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3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9.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21.png"/><Relationship Id="rId4" Type="http://schemas.openxmlformats.org/officeDocument/2006/relationships/image" Target="../media/image9.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21.png"/><Relationship Id="rId4" Type="http://schemas.openxmlformats.org/officeDocument/2006/relationships/image" Target="../media/image29.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3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3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4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A5DC-17B3-CE22-85FE-F766F2C5B2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182187-4368-A73C-F77A-DB26346E2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F1D33-6DB2-5EAB-11F2-5915C35B81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7856CF-BAA7-C5B5-BD58-899D1D975618}"/>
              </a:ext>
            </a:extLst>
          </p:cNvPr>
          <p:cNvSpPr>
            <a:spLocks noGrp="1"/>
          </p:cNvSpPr>
          <p:nvPr>
            <p:ph type="ftr" sz="quarter" idx="11"/>
          </p:nvPr>
        </p:nvSpPr>
        <p:spPr/>
        <p:txBody>
          <a:bodyPr/>
          <a:lstStyle/>
          <a:p>
            <a:r>
              <a:rPr lang="en-US"/>
              <a:t>Washington State: FHIR Forward</a:t>
            </a:r>
          </a:p>
        </p:txBody>
      </p:sp>
      <p:sp>
        <p:nvSpPr>
          <p:cNvPr id="6" name="Slide Number Placeholder 5">
            <a:extLst>
              <a:ext uri="{FF2B5EF4-FFF2-40B4-BE49-F238E27FC236}">
                <a16:creationId xmlns:a16="http://schemas.microsoft.com/office/drawing/2014/main" id="{57CB192B-2782-767F-65AE-73C9C5EE0DC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40066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AEE6-5BE1-5A1A-0D28-B3CB3E5CE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D96B26-8AFC-4122-9301-52BA602AB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ED15C-9706-A26E-69AC-5BFFD8B0EB9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A330AC-4C48-66F5-9B1F-2AB5AC72C923}"/>
              </a:ext>
            </a:extLst>
          </p:cNvPr>
          <p:cNvSpPr>
            <a:spLocks noGrp="1"/>
          </p:cNvSpPr>
          <p:nvPr>
            <p:ph type="ftr" sz="quarter" idx="11"/>
          </p:nvPr>
        </p:nvSpPr>
        <p:spPr/>
        <p:txBody>
          <a:bodyPr/>
          <a:lstStyle/>
          <a:p>
            <a:r>
              <a:rPr lang="en-US"/>
              <a:t>Washington State: FHIR Forward</a:t>
            </a:r>
          </a:p>
        </p:txBody>
      </p:sp>
      <p:sp>
        <p:nvSpPr>
          <p:cNvPr id="6" name="Slide Number Placeholder 5">
            <a:extLst>
              <a:ext uri="{FF2B5EF4-FFF2-40B4-BE49-F238E27FC236}">
                <a16:creationId xmlns:a16="http://schemas.microsoft.com/office/drawing/2014/main" id="{2C6F9D00-86DA-9A26-AB86-71AB917C9D99}"/>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481722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32213755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41982620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22204626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dirty="0"/>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endParaRPr lang="en-US" dirty="0"/>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5999468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endParaRPr lang="en-US" dirty="0"/>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42517217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dirty="0"/>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endParaRPr lang="en-US" dirty="0"/>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2128012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endParaRPr lang="en-US" dirty="0"/>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dirty="0"/>
          </a:p>
        </p:txBody>
      </p:sp>
    </p:spTree>
    <p:extLst>
      <p:ext uri="{BB962C8B-B14F-4D97-AF65-F5344CB8AC3E}">
        <p14:creationId xmlns:p14="http://schemas.microsoft.com/office/powerpoint/2010/main" val="4062872827"/>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dirty="0"/>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25225313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endParaRPr lang="en-US" dirty="0"/>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1180462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endParaRPr lang="en-US" dirty="0"/>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94395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512B16-8C16-1110-674F-880C6E7BD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293F7-5B74-E581-49B7-9B2B58BDCA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04A6D-F4D9-7255-FACA-F81A08A574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DD22B60-67E7-4E0F-468A-CFF948EFDB57}"/>
              </a:ext>
            </a:extLst>
          </p:cNvPr>
          <p:cNvSpPr>
            <a:spLocks noGrp="1"/>
          </p:cNvSpPr>
          <p:nvPr>
            <p:ph type="ftr" sz="quarter" idx="11"/>
          </p:nvPr>
        </p:nvSpPr>
        <p:spPr/>
        <p:txBody>
          <a:bodyPr/>
          <a:lstStyle/>
          <a:p>
            <a:r>
              <a:rPr lang="en-US"/>
              <a:t>Washington State: FHIR Forward</a:t>
            </a:r>
          </a:p>
        </p:txBody>
      </p:sp>
      <p:sp>
        <p:nvSpPr>
          <p:cNvPr id="6" name="Slide Number Placeholder 5">
            <a:extLst>
              <a:ext uri="{FF2B5EF4-FFF2-40B4-BE49-F238E27FC236}">
                <a16:creationId xmlns:a16="http://schemas.microsoft.com/office/drawing/2014/main" id="{26E88F16-AB45-64E8-4839-A40BA7446014}"/>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6253163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endParaRPr lang="en-US" dirty="0"/>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1660685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endParaRPr lang="en-US" dirty="0"/>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10569447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endParaRPr lang="en-US" dirty="0"/>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42417118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endParaRPr lang="en-US" dirty="0"/>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4822043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endParaRPr lang="en-US" dirty="0"/>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8968727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endParaRPr lang="en-US" dirty="0"/>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7101229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endParaRPr lang="en-US" dirty="0"/>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7263171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endParaRPr lang="en-US" dirty="0"/>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744626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endParaRPr lang="en-US" dirty="0"/>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965177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endParaRPr lang="en-US" dirty="0"/>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188844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dirty="0"/>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endParaRPr lang="en-US" dirty="0"/>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400957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dirty="0"/>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192183231"/>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dirty="0"/>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056437228"/>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40558519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3429146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986996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6917300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20263810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dirty="0"/>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dirty="0">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34214751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dirty="0"/>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22657192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dirty="0"/>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endParaRPr lang="en-US" dirty="0"/>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058211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dirty="0"/>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164582990"/>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endParaRPr lang="en-US" dirty="0"/>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42679959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endParaRPr lang="en-US" dirty="0"/>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5273404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endParaRPr lang="en-US" dirty="0"/>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80924783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endParaRPr lang="en-US" dirty="0"/>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241485632"/>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endParaRPr lang="en-US" dirty="0"/>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3993293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endParaRPr lang="en-US" dirty="0"/>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23382273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dirty="0"/>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0114078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endParaRPr 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9412812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7080428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dirty="0"/>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endParaRPr lang="en-US" dirty="0"/>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054985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13440956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dirty="0"/>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1032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131246289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41201977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7566873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30771753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705846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8448806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651560562"/>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10206937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76665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713723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9160327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22609493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45853965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5316848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92228804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6190078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2760876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35627824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5238043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7464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dirty="0"/>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endParaRPr lang="en-US" dirty="0"/>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9349933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8838814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866240824"/>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32455357"/>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6632146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7220089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6589989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17361613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23746622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775088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29390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dirty="0"/>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endParaRPr lang="en-US" dirty="0"/>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6921116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34698358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22232607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14124599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1031780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560848281"/>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19848095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24043157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66259302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09290711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1704580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endParaRPr lang="en-US" dirty="0"/>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19161057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32739111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4216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0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5" name="Text Placeholder 3"/>
          <p:cNvSpPr>
            <a:spLocks noGrp="1"/>
          </p:cNvSpPr>
          <p:nvPr>
            <p:ph type="body" sz="half" idx="2" hasCustomPrompt="1"/>
          </p:nvPr>
        </p:nvSpPr>
        <p:spPr>
          <a:xfrm>
            <a:off x="839796" y="2106779"/>
            <a:ext cx="5280349" cy="595725"/>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Right Photo Slide 2</a:t>
            </a:r>
          </a:p>
        </p:txBody>
      </p:sp>
    </p:spTree>
    <p:extLst>
      <p:ext uri="{BB962C8B-B14F-4D97-AF65-F5344CB8AC3E}">
        <p14:creationId xmlns:p14="http://schemas.microsoft.com/office/powerpoint/2010/main" val="242003894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Washington State: FHIR Forward</a:t>
            </a:r>
          </a:p>
        </p:txBody>
      </p:sp>
      <p:sp>
        <p:nvSpPr>
          <p:cNvPr id="4" name="Slide Number Placeholder 3"/>
          <p:cNvSpPr>
            <a:spLocks noGrp="1"/>
          </p:cNvSpPr>
          <p:nvPr>
            <p:ph type="sldNum" sz="quarter" idx="12"/>
          </p:nvPr>
        </p:nvSpPr>
        <p:spPr/>
        <p:txBody>
          <a:bodyPr/>
          <a:lstStyle/>
          <a:p>
            <a:fld id="{5FEBFCA6-8BE9-4EA5-8942-0315B5C220F5}" type="slidenum">
              <a:rPr lang="en-US" smtClean="0"/>
              <a:t>‹#›</a:t>
            </a:fld>
            <a:endParaRPr lang="en-US"/>
          </a:p>
        </p:txBody>
      </p:sp>
    </p:spTree>
    <p:extLst>
      <p:ext uri="{BB962C8B-B14F-4D97-AF65-F5344CB8AC3E}">
        <p14:creationId xmlns:p14="http://schemas.microsoft.com/office/powerpoint/2010/main" val="9402809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Blank Slide with Title">
    <p:spTree>
      <p:nvGrpSpPr>
        <p:cNvPr id="1" name=""/>
        <p:cNvGrpSpPr/>
        <p:nvPr/>
      </p:nvGrpSpPr>
      <p:grpSpPr>
        <a:xfrm>
          <a:off x="0" y="0"/>
          <a:ext cx="0" cy="0"/>
          <a:chOff x="0" y="0"/>
          <a:chExt cx="0" cy="0"/>
        </a:xfrm>
      </p:grpSpPr>
      <p:sp>
        <p:nvSpPr>
          <p:cNvPr id="18" name="Text Placeholder 2"/>
          <p:cNvSpPr>
            <a:spLocks noGrp="1"/>
          </p:cNvSpPr>
          <p:nvPr>
            <p:ph type="body" sz="quarter" idx="21" hasCustomPrompt="1"/>
          </p:nvPr>
        </p:nvSpPr>
        <p:spPr>
          <a:xfrm>
            <a:off x="-11081" y="673973"/>
            <a:ext cx="12191997" cy="482030"/>
          </a:xfrm>
        </p:spPr>
        <p:txBody>
          <a:bodyPr>
            <a:noAutofit/>
          </a:bodyPr>
          <a:lstStyle>
            <a:lvl1pPr marL="0" indent="0" algn="ctr">
              <a:buFont typeface="Arial" panose="020B0604020202020204" pitchFamily="34" charset="0"/>
              <a:buNone/>
              <a:defRPr sz="2250">
                <a:solidFill>
                  <a:schemeClr val="tx1">
                    <a:lumMod val="75000"/>
                    <a:lumOff val="25000"/>
                  </a:schemeClr>
                </a:solidFill>
              </a:defRPr>
            </a:lvl1pPr>
          </a:lstStyle>
          <a:p>
            <a:pPr lvl="0"/>
            <a:r>
              <a:rPr lang="en-US"/>
              <a:t>Blank Slide</a:t>
            </a:r>
          </a:p>
        </p:txBody>
      </p:sp>
      <p:cxnSp>
        <p:nvCxnSpPr>
          <p:cNvPr id="25" name="Straight Connector 24"/>
          <p:cNvCxnSpPr/>
          <p:nvPr/>
        </p:nvCxnSpPr>
        <p:spPr>
          <a:xfrm flipV="1">
            <a:off x="5763752" y="1246352"/>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6318775"/>
            <a:ext cx="12192000" cy="300082"/>
          </a:xfrm>
          <a:prstGeom prst="rect">
            <a:avLst/>
          </a:prstGeom>
          <a:noFill/>
        </p:spPr>
        <p:txBody>
          <a:bodyPr wrap="square" rtlCol="0">
            <a:spAutoFit/>
          </a:bodyPr>
          <a:lstStyle/>
          <a:p>
            <a:pPr algn="ctr"/>
            <a:r>
              <a:rPr lang="en-US" sz="1350">
                <a:solidFill>
                  <a:srgbClr val="349D96"/>
                </a:solidFill>
                <a:latin typeface="Century Gothic" panose="020B0502020202020204" pitchFamily="34" charset="0"/>
              </a:rPr>
              <a:t>Washington State Department of Health</a:t>
            </a:r>
            <a:r>
              <a:rPr lang="en-US" sz="1350" baseline="0">
                <a:solidFill>
                  <a:srgbClr val="349D96"/>
                </a:solidFill>
                <a:latin typeface="Century Gothic" panose="020B0502020202020204" pitchFamily="34" charset="0"/>
              </a:rPr>
              <a:t> </a:t>
            </a:r>
            <a:r>
              <a:rPr lang="en-US" sz="1350">
                <a:solidFill>
                  <a:schemeClr val="tx1">
                    <a:lumMod val="75000"/>
                    <a:lumOff val="25000"/>
                  </a:schemeClr>
                </a:solidFill>
                <a:latin typeface="Century Gothic" panose="020B0502020202020204" pitchFamily="34" charset="0"/>
              </a:rPr>
              <a:t>| </a:t>
            </a:r>
            <a:fld id="{647B4F43-D519-4C1F-A815-23EAD624CF95}" type="slidenum">
              <a:rPr lang="en-US" sz="1350" smtClean="0">
                <a:solidFill>
                  <a:schemeClr val="tx1">
                    <a:lumMod val="75000"/>
                    <a:lumOff val="25000"/>
                  </a:schemeClr>
                </a:solidFill>
                <a:latin typeface="Century Gothic" panose="020B0502020202020204" pitchFamily="34" charset="0"/>
              </a:rPr>
              <a:pPr algn="ctr"/>
              <a:t>‹#›</a:t>
            </a:fld>
            <a:endParaRPr lang="en-US" sz="135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17234313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35725936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12273362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22248702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28987275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377507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dirty="0"/>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endParaRPr lang="en-US" dirty="0"/>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37713389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71490357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887860377"/>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52132472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6381131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4834689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169539258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401133069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182369225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7383328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30546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D8A2-0D69-C11D-11D2-A6C4CF2A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A8B69-2219-F600-FD66-0598D32D7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6E6DD-C8AC-85A2-AA79-7A6A2F012A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AC6A25-A5A9-6686-CE68-4D6A030AAF7D}"/>
              </a:ext>
            </a:extLst>
          </p:cNvPr>
          <p:cNvSpPr>
            <a:spLocks noGrp="1"/>
          </p:cNvSpPr>
          <p:nvPr>
            <p:ph type="ftr" sz="quarter" idx="11"/>
          </p:nvPr>
        </p:nvSpPr>
        <p:spPr/>
        <p:txBody>
          <a:bodyPr/>
          <a:lstStyle/>
          <a:p>
            <a:r>
              <a:rPr lang="en-US"/>
              <a:t>Washington State: FHIR Forward</a:t>
            </a:r>
          </a:p>
        </p:txBody>
      </p:sp>
      <p:sp>
        <p:nvSpPr>
          <p:cNvPr id="6" name="Slide Number Placeholder 5">
            <a:extLst>
              <a:ext uri="{FF2B5EF4-FFF2-40B4-BE49-F238E27FC236}">
                <a16:creationId xmlns:a16="http://schemas.microsoft.com/office/drawing/2014/main" id="{6D7B6C94-CABE-1941-FE18-E384D1F7CD1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438663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endParaRPr lang="en-US" dirty="0"/>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dirty="0"/>
          </a:p>
        </p:txBody>
      </p:sp>
    </p:spTree>
    <p:extLst>
      <p:ext uri="{BB962C8B-B14F-4D97-AF65-F5344CB8AC3E}">
        <p14:creationId xmlns:p14="http://schemas.microsoft.com/office/powerpoint/2010/main" val="1663655253"/>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8139061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178464351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2939385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01502322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24930265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002195170"/>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3416507993"/>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414500777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6522444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587840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dirty="0"/>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301522309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30881605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416083691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75294491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1878815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1889666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28000437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44164185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6415770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029045782"/>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749696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endParaRPr lang="en-US" dirty="0"/>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43375921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28394671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83514523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8587043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16471783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77431882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72111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0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5" name="Text Placeholder 3"/>
          <p:cNvSpPr>
            <a:spLocks noGrp="1"/>
          </p:cNvSpPr>
          <p:nvPr>
            <p:ph type="body" sz="half" idx="2" hasCustomPrompt="1"/>
          </p:nvPr>
        </p:nvSpPr>
        <p:spPr>
          <a:xfrm>
            <a:off x="839796" y="2106779"/>
            <a:ext cx="5280349" cy="595725"/>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Right Photo Slide 2</a:t>
            </a:r>
          </a:p>
        </p:txBody>
      </p:sp>
    </p:spTree>
    <p:extLst>
      <p:ext uri="{BB962C8B-B14F-4D97-AF65-F5344CB8AC3E}">
        <p14:creationId xmlns:p14="http://schemas.microsoft.com/office/powerpoint/2010/main" val="30906582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Washington State: FHIR Forward</a:t>
            </a:r>
          </a:p>
        </p:txBody>
      </p:sp>
      <p:sp>
        <p:nvSpPr>
          <p:cNvPr id="4" name="Slide Number Placeholder 3"/>
          <p:cNvSpPr>
            <a:spLocks noGrp="1"/>
          </p:cNvSpPr>
          <p:nvPr>
            <p:ph type="sldNum" sz="quarter" idx="12"/>
          </p:nvPr>
        </p:nvSpPr>
        <p:spPr/>
        <p:txBody>
          <a:bodyPr/>
          <a:lstStyle/>
          <a:p>
            <a:fld id="{5FEBFCA6-8BE9-4EA5-8942-0315B5C220F5}" type="slidenum">
              <a:rPr lang="en-US" smtClean="0"/>
              <a:t>‹#›</a:t>
            </a:fld>
            <a:endParaRPr lang="en-US"/>
          </a:p>
        </p:txBody>
      </p:sp>
    </p:spTree>
    <p:extLst>
      <p:ext uri="{BB962C8B-B14F-4D97-AF65-F5344CB8AC3E}">
        <p14:creationId xmlns:p14="http://schemas.microsoft.com/office/powerpoint/2010/main" val="425855453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Blank Slide with Title">
    <p:spTree>
      <p:nvGrpSpPr>
        <p:cNvPr id="1" name=""/>
        <p:cNvGrpSpPr/>
        <p:nvPr/>
      </p:nvGrpSpPr>
      <p:grpSpPr>
        <a:xfrm>
          <a:off x="0" y="0"/>
          <a:ext cx="0" cy="0"/>
          <a:chOff x="0" y="0"/>
          <a:chExt cx="0" cy="0"/>
        </a:xfrm>
      </p:grpSpPr>
      <p:sp>
        <p:nvSpPr>
          <p:cNvPr id="18" name="Text Placeholder 2"/>
          <p:cNvSpPr>
            <a:spLocks noGrp="1"/>
          </p:cNvSpPr>
          <p:nvPr>
            <p:ph type="body" sz="quarter" idx="21" hasCustomPrompt="1"/>
          </p:nvPr>
        </p:nvSpPr>
        <p:spPr>
          <a:xfrm>
            <a:off x="-11081" y="673973"/>
            <a:ext cx="12191997" cy="482030"/>
          </a:xfrm>
        </p:spPr>
        <p:txBody>
          <a:bodyPr>
            <a:noAutofit/>
          </a:bodyPr>
          <a:lstStyle>
            <a:lvl1pPr marL="0" indent="0" algn="ctr">
              <a:buFont typeface="Arial" panose="020B0604020202020204" pitchFamily="34" charset="0"/>
              <a:buNone/>
              <a:defRPr sz="2250">
                <a:solidFill>
                  <a:schemeClr val="tx1">
                    <a:lumMod val="75000"/>
                    <a:lumOff val="25000"/>
                  </a:schemeClr>
                </a:solidFill>
              </a:defRPr>
            </a:lvl1pPr>
          </a:lstStyle>
          <a:p>
            <a:pPr lvl="0"/>
            <a:r>
              <a:rPr lang="en-US"/>
              <a:t>Blank Slide</a:t>
            </a:r>
          </a:p>
        </p:txBody>
      </p:sp>
      <p:cxnSp>
        <p:nvCxnSpPr>
          <p:cNvPr id="25" name="Straight Connector 24"/>
          <p:cNvCxnSpPr/>
          <p:nvPr/>
        </p:nvCxnSpPr>
        <p:spPr>
          <a:xfrm flipV="1">
            <a:off x="5763752" y="1246352"/>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6318775"/>
            <a:ext cx="12192000" cy="300082"/>
          </a:xfrm>
          <a:prstGeom prst="rect">
            <a:avLst/>
          </a:prstGeom>
          <a:noFill/>
        </p:spPr>
        <p:txBody>
          <a:bodyPr wrap="square" rtlCol="0">
            <a:spAutoFit/>
          </a:bodyPr>
          <a:lstStyle/>
          <a:p>
            <a:pPr algn="ctr"/>
            <a:r>
              <a:rPr lang="en-US" sz="1350">
                <a:solidFill>
                  <a:srgbClr val="349D96"/>
                </a:solidFill>
                <a:latin typeface="Century Gothic" panose="020B0502020202020204" pitchFamily="34" charset="0"/>
              </a:rPr>
              <a:t>Washington State Department of Health</a:t>
            </a:r>
            <a:r>
              <a:rPr lang="en-US" sz="1350" baseline="0">
                <a:solidFill>
                  <a:srgbClr val="349D96"/>
                </a:solidFill>
                <a:latin typeface="Century Gothic" panose="020B0502020202020204" pitchFamily="34" charset="0"/>
              </a:rPr>
              <a:t> </a:t>
            </a:r>
            <a:r>
              <a:rPr lang="en-US" sz="1350">
                <a:solidFill>
                  <a:schemeClr val="tx1">
                    <a:lumMod val="75000"/>
                    <a:lumOff val="25000"/>
                  </a:schemeClr>
                </a:solidFill>
                <a:latin typeface="Century Gothic" panose="020B0502020202020204" pitchFamily="34" charset="0"/>
              </a:rPr>
              <a:t>| </a:t>
            </a:r>
            <a:fld id="{647B4F43-D519-4C1F-A815-23EAD624CF95}" type="slidenum">
              <a:rPr lang="en-US" sz="1350" smtClean="0">
                <a:solidFill>
                  <a:schemeClr val="tx1">
                    <a:lumMod val="75000"/>
                    <a:lumOff val="25000"/>
                  </a:schemeClr>
                </a:solidFill>
                <a:latin typeface="Century Gothic" panose="020B0502020202020204" pitchFamily="34" charset="0"/>
              </a:rPr>
              <a:pPr algn="ctr"/>
              <a:t>‹#›</a:t>
            </a:fld>
            <a:endParaRPr lang="en-US" sz="135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10693132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37374252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endParaRPr lang="en-US" dirty="0"/>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60411355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5947" y="160703"/>
            <a:ext cx="8474798" cy="8166062"/>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5827" y="-573262"/>
            <a:ext cx="3605689" cy="3671546"/>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03620" y="5002765"/>
            <a:ext cx="4326380" cy="1119876"/>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white line drawing on a black background&#10;&#10;Description automatically generated">
            <a:extLst>
              <a:ext uri="{FF2B5EF4-FFF2-40B4-BE49-F238E27FC236}">
                <a16:creationId xmlns:a16="http://schemas.microsoft.com/office/drawing/2014/main" id="{887E7345-2F25-E03D-61A2-2832E7EB76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448359" y="1019919"/>
            <a:ext cx="3334519" cy="4156729"/>
          </a:xfrm>
          <a:prstGeom prst="rect">
            <a:avLst/>
          </a:prstGeom>
        </p:spPr>
      </p:pic>
    </p:spTree>
    <p:extLst>
      <p:ext uri="{BB962C8B-B14F-4D97-AF65-F5344CB8AC3E}">
        <p14:creationId xmlns:p14="http://schemas.microsoft.com/office/powerpoint/2010/main" val="6124790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4" name="Slide Number Placeholder 1">
            <a:extLst>
              <a:ext uri="{FF2B5EF4-FFF2-40B4-BE49-F238E27FC236}">
                <a16:creationId xmlns:a16="http://schemas.microsoft.com/office/drawing/2014/main" id="{A7A8B32F-4E89-3C2E-E28A-7AFDCBBC679B}"/>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9" name="Picture 8" descr="A white text on a black background&#10;&#10;Description automatically generated">
            <a:extLst>
              <a:ext uri="{FF2B5EF4-FFF2-40B4-BE49-F238E27FC236}">
                <a16:creationId xmlns:a16="http://schemas.microsoft.com/office/drawing/2014/main" id="{D5114287-9504-7FBE-436D-60A635056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11" name="Picture 10" descr="A close up of a yellow background&#10;&#10;Description automatically generated">
            <a:extLst>
              <a:ext uri="{FF2B5EF4-FFF2-40B4-BE49-F238E27FC236}">
                <a16:creationId xmlns:a16="http://schemas.microsoft.com/office/drawing/2014/main" id="{B190C212-DE6A-47CB-5F71-6C697EF16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oup of purple circles&#10;&#10;Description automatically generated">
            <a:extLst>
              <a:ext uri="{FF2B5EF4-FFF2-40B4-BE49-F238E27FC236}">
                <a16:creationId xmlns:a16="http://schemas.microsoft.com/office/drawing/2014/main" id="{F271DC0C-FCD5-D887-6C8D-519DA1B23F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16" name="Picture 15" descr="A colorful squares with crosses&#10;&#10;Description automatically generated with medium confidence">
            <a:extLst>
              <a:ext uri="{FF2B5EF4-FFF2-40B4-BE49-F238E27FC236}">
                <a16:creationId xmlns:a16="http://schemas.microsoft.com/office/drawing/2014/main" id="{708DEFB0-CADF-BF1E-E65E-080039E700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ACBC46AD-2633-471F-0E9A-1426EBA740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CB798D5C-BF24-E56F-4B2A-97DC6AC7116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87262"/>
            <a:ext cx="2564388" cy="693710"/>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A75DA63E-3467-1C46-40B1-CE4368CCBC6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20" name="Picture 19" descr="A nurse and a person in a wheelchair&#10;&#10;Description automatically generated">
            <a:extLst>
              <a:ext uri="{FF2B5EF4-FFF2-40B4-BE49-F238E27FC236}">
                <a16:creationId xmlns:a16="http://schemas.microsoft.com/office/drawing/2014/main" id="{93EC9B42-A3E7-32EF-7238-3C52F1C53C0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spTree>
    <p:extLst>
      <p:ext uri="{BB962C8B-B14F-4D97-AF65-F5344CB8AC3E}">
        <p14:creationId xmlns:p14="http://schemas.microsoft.com/office/powerpoint/2010/main" val="350656274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1" name="Slide Number Placeholder 1">
            <a:extLst>
              <a:ext uri="{FF2B5EF4-FFF2-40B4-BE49-F238E27FC236}">
                <a16:creationId xmlns:a16="http://schemas.microsoft.com/office/drawing/2014/main" id="{AD345938-FA88-39C3-5D11-ADFD126FF4F2}"/>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23" name="Picture 22" descr="A white text on a black background&#10;&#10;Description automatically generated">
            <a:extLst>
              <a:ext uri="{FF2B5EF4-FFF2-40B4-BE49-F238E27FC236}">
                <a16:creationId xmlns:a16="http://schemas.microsoft.com/office/drawing/2014/main" id="{C544D1C4-594A-A6F2-48A7-73FD50BAA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24" name="Picture 23" descr="A close up of a yellow background&#10;&#10;Description automatically generated">
            <a:extLst>
              <a:ext uri="{FF2B5EF4-FFF2-40B4-BE49-F238E27FC236}">
                <a16:creationId xmlns:a16="http://schemas.microsoft.com/office/drawing/2014/main" id="{4E6DA71C-B5E2-B4AA-A502-B5D2901348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descr="A close up of a yellow background&#10;&#10;Description automatically generated">
            <a:extLst>
              <a:ext uri="{FF2B5EF4-FFF2-40B4-BE49-F238E27FC236}">
                <a16:creationId xmlns:a16="http://schemas.microsoft.com/office/drawing/2014/main" id="{BC080DB2-6188-455E-1F95-B60570021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26" name="Picture 25" descr="A group of circles on a black background&#10;&#10;Description automatically generated">
            <a:extLst>
              <a:ext uri="{FF2B5EF4-FFF2-40B4-BE49-F238E27FC236}">
                <a16:creationId xmlns:a16="http://schemas.microsoft.com/office/drawing/2014/main" id="{6C5FD9C6-24FD-6650-A2D1-36576DA3C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27" name="Picture 26" descr="A yellow and black circle with lines&#10;&#10;Description automatically generated">
            <a:extLst>
              <a:ext uri="{FF2B5EF4-FFF2-40B4-BE49-F238E27FC236}">
                <a16:creationId xmlns:a16="http://schemas.microsoft.com/office/drawing/2014/main" id="{360A0020-86C8-C6AC-3C25-5FEF1B365E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29" name="Picture 28" descr="A white lines on a black background&#10;&#10;Description automatically generated">
            <a:extLst>
              <a:ext uri="{FF2B5EF4-FFF2-40B4-BE49-F238E27FC236}">
                <a16:creationId xmlns:a16="http://schemas.microsoft.com/office/drawing/2014/main" id="{111D7567-D90F-93F8-C80A-060EF8BC4E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30" name="Picture 29" descr="A person smiling with a tablet&#10;&#10;Description automatically generated">
            <a:extLst>
              <a:ext uri="{FF2B5EF4-FFF2-40B4-BE49-F238E27FC236}">
                <a16:creationId xmlns:a16="http://schemas.microsoft.com/office/drawing/2014/main" id="{F5A017D2-C4D9-E0AF-B855-135008EBBB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31" name="Picture 30" descr="A black background with white text&#10;&#10;Description automatically generated">
            <a:extLst>
              <a:ext uri="{FF2B5EF4-FFF2-40B4-BE49-F238E27FC236}">
                <a16:creationId xmlns:a16="http://schemas.microsoft.com/office/drawing/2014/main" id="{7005F252-B96C-E0B8-9413-D977857C04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37E44515-919E-CE04-65DE-462989F1E8C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38584534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 name="Slide Number Placeholder 2">
            <a:extLst>
              <a:ext uri="{FF2B5EF4-FFF2-40B4-BE49-F238E27FC236}">
                <a16:creationId xmlns:a16="http://schemas.microsoft.com/office/drawing/2014/main" id="{2220D781-2204-5A7A-7AAD-08ED50B74B71}"/>
              </a:ext>
            </a:extLst>
          </p:cNvPr>
          <p:cNvSpPr txBox="1">
            <a:spLocks/>
          </p:cNvSpPr>
          <p:nvPr userDrawn="1"/>
        </p:nvSpPr>
        <p:spPr>
          <a:xfrm>
            <a:off x="8723601" y="6373546"/>
            <a:ext cx="2727326" cy="219075"/>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4AE74D3B-6D3E-8820-B799-728F3346B46D}"/>
              </a:ext>
            </a:extLst>
          </p:cNvPr>
          <p:cNvSpPr txBox="1">
            <a:spLocks/>
          </p:cNvSpPr>
          <p:nvPr userDrawn="1"/>
        </p:nvSpPr>
        <p:spPr>
          <a:xfrm>
            <a:off x="507420" y="91227"/>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5" name="Picture 4" descr="A purple and blue gradient&#10;&#10;Description automatically generated">
            <a:extLst>
              <a:ext uri="{FF2B5EF4-FFF2-40B4-BE49-F238E27FC236}">
                <a16:creationId xmlns:a16="http://schemas.microsoft.com/office/drawing/2014/main" id="{C62CA487-F17B-5F2D-C6E7-93F8F7A9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colorful gradient on a black background&#10;&#10;Description automatically generated">
            <a:extLst>
              <a:ext uri="{FF2B5EF4-FFF2-40B4-BE49-F238E27FC236}">
                <a16:creationId xmlns:a16="http://schemas.microsoft.com/office/drawing/2014/main" id="{F90F0BFB-3D5E-4ACF-8EE4-1E10F9D2B8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8" name="Picture 7" descr="A white line drawing on a black background&#10;&#10;Description automatically generated">
            <a:extLst>
              <a:ext uri="{FF2B5EF4-FFF2-40B4-BE49-F238E27FC236}">
                <a16:creationId xmlns:a16="http://schemas.microsoft.com/office/drawing/2014/main" id="{B0B09450-3CBC-0305-9197-99A38971D2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9" name="Picture 8" descr="A person in a white coat holding a tablet&#10;&#10;Description automatically generated">
            <a:extLst>
              <a:ext uri="{FF2B5EF4-FFF2-40B4-BE49-F238E27FC236}">
                <a16:creationId xmlns:a16="http://schemas.microsoft.com/office/drawing/2014/main" id="{D5E80B76-F0EA-D343-5470-613F218900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0" name="Picture 9" descr="A white crosses on a black background&#10;&#10;Description automatically generated">
            <a:extLst>
              <a:ext uri="{FF2B5EF4-FFF2-40B4-BE49-F238E27FC236}">
                <a16:creationId xmlns:a16="http://schemas.microsoft.com/office/drawing/2014/main" id="{3D87AB9B-B9DD-2190-1211-E30A0B140B2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6F2C69CD-99BB-B77B-75E0-65F5AF5766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E7118EFD-CA08-8AA1-B64E-9F60BB234B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28944981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6" name="Picture 5" descr="A colorful squares with crosses&#10;&#10;Description automatically generated with medium confidence">
            <a:extLst>
              <a:ext uri="{FF2B5EF4-FFF2-40B4-BE49-F238E27FC236}">
                <a16:creationId xmlns:a16="http://schemas.microsoft.com/office/drawing/2014/main" id="{860869AD-6B7D-03F3-94DE-61A54C6B4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996CB087-DD85-FF44-1FED-815F204154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9929451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3A70C3D3-60A5-D166-1FF6-718513AE2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C2B4E8CF-FC69-8236-311F-1B6F0E2410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423425144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7" name="Picture 6" descr="A blue dots in a circle&#10;&#10;Description automatically generated">
            <a:extLst>
              <a:ext uri="{FF2B5EF4-FFF2-40B4-BE49-F238E27FC236}">
                <a16:creationId xmlns:a16="http://schemas.microsoft.com/office/drawing/2014/main" id="{1320FFAA-05EB-ABCB-707D-C1F0859241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8F486867-B9D9-3C84-4EDC-944BA86DF4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1880045391"/>
      </p:ext>
    </p:extLst>
  </p:cSld>
  <p:clrMapOvr>
    <a:masterClrMapping/>
  </p:clrMapOvr>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2" name="Picture 1" descr="A cross with lines on it&#10;&#10;Description automatically generated with medium confidence">
            <a:extLst>
              <a:ext uri="{FF2B5EF4-FFF2-40B4-BE49-F238E27FC236}">
                <a16:creationId xmlns:a16="http://schemas.microsoft.com/office/drawing/2014/main" id="{F68943FF-10A5-394E-0CA7-F2FECDA68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3" name="Picture 2" descr="A black background with yellow circles and circles&#10;&#10;Description automatically generated">
            <a:extLst>
              <a:ext uri="{FF2B5EF4-FFF2-40B4-BE49-F238E27FC236}">
                <a16:creationId xmlns:a16="http://schemas.microsoft.com/office/drawing/2014/main" id="{BB1C25D1-79D3-4375-4208-815D7342C7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6766073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75795965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6096000"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6" name="Picture 5" descr="A blue circle with black background&#10;&#10;Description automatically generated">
            <a:extLst>
              <a:ext uri="{FF2B5EF4-FFF2-40B4-BE49-F238E27FC236}">
                <a16:creationId xmlns:a16="http://schemas.microsoft.com/office/drawing/2014/main" id="{F195B065-63C5-EF0E-7BD1-F15FDB998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5B93C668-D57A-83E8-2B42-F730DC25E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8480751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endParaRPr lang="en-US" dirty="0"/>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215591037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blue dots in a circle&#10;&#10;Description automatically generated">
            <a:extLst>
              <a:ext uri="{FF2B5EF4-FFF2-40B4-BE49-F238E27FC236}">
                <a16:creationId xmlns:a16="http://schemas.microsoft.com/office/drawing/2014/main" id="{990D3F06-653A-59AE-2ECD-CEFABE526E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C43147A4-FD5B-6C02-AAEC-FB1FB6DEE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380610313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7" name="Picture 6" descr="A cross with lines on it&#10;&#10;Description automatically generated with medium confidence">
            <a:extLst>
              <a:ext uri="{FF2B5EF4-FFF2-40B4-BE49-F238E27FC236}">
                <a16:creationId xmlns:a16="http://schemas.microsoft.com/office/drawing/2014/main" id="{9F9BB8FF-BC9D-B53D-712B-D79668C2A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9E1A57F6-3D4E-29C8-19B8-769A4D87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409263816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4" name="Picture 3" descr="A cross with blue and pink lines&#10;&#10;Description automatically generated">
            <a:extLst>
              <a:ext uri="{FF2B5EF4-FFF2-40B4-BE49-F238E27FC236}">
                <a16:creationId xmlns:a16="http://schemas.microsoft.com/office/drawing/2014/main" id="{64B374D2-F2D4-90DF-22FD-816D0712F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163E45E-2F11-1A5D-2176-7F846CBADB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13194763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196578A4-CC06-6D68-AD1B-25AE010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9E86496-1523-ACC5-2C6F-E2C7A7ECB9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413976986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B8467689-BF68-0FA8-FAFA-3CC154961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722FD65-93BA-6130-099B-E92779D2DC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80592918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23F53DE2-B18F-1EF6-6CDE-D83124F8E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1466DA5A-FECE-0A0E-33B8-515D1B25BF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91903087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5" name="Picture 4" descr="A cross with lines on it&#10;&#10;Description automatically generated with medium confidence">
            <a:extLst>
              <a:ext uri="{FF2B5EF4-FFF2-40B4-BE49-F238E27FC236}">
                <a16:creationId xmlns:a16="http://schemas.microsoft.com/office/drawing/2014/main" id="{AD5E2031-CE06-65CC-A743-C58C143C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0809770D-2A03-A420-99D1-3D4AAA405C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228702594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6" name="Picture 5" descr="A yellow and black circle with lines&#10;&#10;Description automatically generated">
            <a:extLst>
              <a:ext uri="{FF2B5EF4-FFF2-40B4-BE49-F238E27FC236}">
                <a16:creationId xmlns:a16="http://schemas.microsoft.com/office/drawing/2014/main" id="{12CD117B-9E30-D087-3F41-1FCDB521AE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F17C87A8-6366-3126-985A-0AAD73F049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710612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0" name="Picture 9" descr="A yellow and black circle with lines&#10;&#10;Description automatically generated">
            <a:extLst>
              <a:ext uri="{FF2B5EF4-FFF2-40B4-BE49-F238E27FC236}">
                <a16:creationId xmlns:a16="http://schemas.microsoft.com/office/drawing/2014/main" id="{E56671AD-8907-C924-7BDE-45EADFCFDC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2CC79E2F-5A4E-EF17-B94A-8187E0F10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97703341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2" name="Picture 1" descr="A cross with blue and pink lines&#10;&#10;Description automatically generated">
            <a:extLst>
              <a:ext uri="{FF2B5EF4-FFF2-40B4-BE49-F238E27FC236}">
                <a16:creationId xmlns:a16="http://schemas.microsoft.com/office/drawing/2014/main" id="{8097034B-736D-EBED-3E10-0691DBECB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D476597-04DF-8ABB-DFCC-19E5A2B1F2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64670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endParaRPr lang="en-US" dirty="0"/>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03374319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2112556880"/>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4" name="Picture 3" descr="A blue circle with black background&#10;&#10;Description automatically generated">
            <a:extLst>
              <a:ext uri="{FF2B5EF4-FFF2-40B4-BE49-F238E27FC236}">
                <a16:creationId xmlns:a16="http://schemas.microsoft.com/office/drawing/2014/main" id="{6C86A9CE-849C-E2C9-5FB9-7A52FA018D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CC19A42B-92A7-6CBB-9017-ACFAF651287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3921862099"/>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79309C2D-E252-8ED1-986A-2FD8D2999B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8B4DF12E-B4F6-43B9-95D7-36BBF27941E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04884916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8C439379-3F74-68E6-A8A4-41E8728E0115}"/>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589684891"/>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CCE3B404-CFD3-472E-EE71-404AA18AE3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Title 1">
            <a:extLst>
              <a:ext uri="{FF2B5EF4-FFF2-40B4-BE49-F238E27FC236}">
                <a16:creationId xmlns:a16="http://schemas.microsoft.com/office/drawing/2014/main" id="{0859C777-E0E4-6744-244B-A1AEB496D6B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6" name="Picture 5" descr="A black circle with white lines&#10;&#10;Description automatically generated">
            <a:extLst>
              <a:ext uri="{FF2B5EF4-FFF2-40B4-BE49-F238E27FC236}">
                <a16:creationId xmlns:a16="http://schemas.microsoft.com/office/drawing/2014/main" id="{B61E64E6-0CBE-545E-439E-E17EAC361B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1" name="Picture 10" descr="A black background with yellow circles and circles&#10;&#10;Description automatically generated">
            <a:extLst>
              <a:ext uri="{FF2B5EF4-FFF2-40B4-BE49-F238E27FC236}">
                <a16:creationId xmlns:a16="http://schemas.microsoft.com/office/drawing/2014/main" id="{2D97A4CF-C7EA-9B66-99F8-A5B42F2887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267353905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2" name="Picture 1" descr="A close up of a colorful background&#10;&#10;Description automatically generated">
            <a:extLst>
              <a:ext uri="{FF2B5EF4-FFF2-40B4-BE49-F238E27FC236}">
                <a16:creationId xmlns:a16="http://schemas.microsoft.com/office/drawing/2014/main" id="{8129CB39-527D-F2FF-70D8-B7AC06269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8" name="Picture 7" descr="A cross with blue and pink lines&#10;&#10;Description automatically generated">
            <a:extLst>
              <a:ext uri="{FF2B5EF4-FFF2-40B4-BE49-F238E27FC236}">
                <a16:creationId xmlns:a16="http://schemas.microsoft.com/office/drawing/2014/main" id="{20BDDC3A-73F4-AE86-8244-508785D274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A8692838-8FC8-F809-B9A6-34D6196A3F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94830696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16" name="Picture 15" descr="A close up of a yellow background&#10;&#10;Description automatically generated">
            <a:extLst>
              <a:ext uri="{FF2B5EF4-FFF2-40B4-BE49-F238E27FC236}">
                <a16:creationId xmlns:a16="http://schemas.microsoft.com/office/drawing/2014/main" id="{FF3D732C-0797-6824-18D4-680F30D0C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57548A0D-5429-815A-AE1F-E8E2BDC8C28F}"/>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8" name="Picture 17" descr="A blue dots in a circle&#10;&#10;Description automatically generated">
            <a:extLst>
              <a:ext uri="{FF2B5EF4-FFF2-40B4-BE49-F238E27FC236}">
                <a16:creationId xmlns:a16="http://schemas.microsoft.com/office/drawing/2014/main" id="{624461AC-D70B-4219-1844-6F273B6D6C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20" name="Picture 19" descr="A blue circles and circles on a black background&#10;&#10;Description automatically generated">
            <a:extLst>
              <a:ext uri="{FF2B5EF4-FFF2-40B4-BE49-F238E27FC236}">
                <a16:creationId xmlns:a16="http://schemas.microsoft.com/office/drawing/2014/main" id="{57139B48-1C95-EE8C-D464-95E1C1CD33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290781436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3" name="Picture 2" descr="A cross with blue and pink lines&#10;&#10;Description automatically generated">
            <a:extLst>
              <a:ext uri="{FF2B5EF4-FFF2-40B4-BE49-F238E27FC236}">
                <a16:creationId xmlns:a16="http://schemas.microsoft.com/office/drawing/2014/main" id="{5600EBCD-041F-0981-FE40-5C45CE27A1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47E6534-AD3A-0888-57D3-D3BA47B7E5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15746039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0A09B0BD-D489-AEDF-03AF-5D492B6187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D3E425FB-41FF-DA35-7E1F-237E3A0F6E2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286019755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37089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endParaRPr lang="en-US" dirty="0"/>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297878009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79912661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246B3406-D62A-5775-571A-6D0C5F5FF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40E39BA-2217-79D9-3100-2DEADC3B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51002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4" name="Picture 3" descr="A colorful squares with crosses&#10;&#10;Description automatically generated with medium confidence">
            <a:extLst>
              <a:ext uri="{FF2B5EF4-FFF2-40B4-BE49-F238E27FC236}">
                <a16:creationId xmlns:a16="http://schemas.microsoft.com/office/drawing/2014/main" id="{BA3D1161-3F5B-17DF-DC30-BF3C28611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221373B5-3F9D-802B-C51B-8F671A301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64814619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82E92C89-5CE1-3F6F-AD78-EFD2F5D44D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DDC5E510-1920-31F6-67E6-DE94326F0F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018457450"/>
      </p:ext>
    </p:extLst>
  </p:cSld>
  <p:clrMapOvr>
    <a:masterClrMapping/>
  </p:clrMapOvr>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blue dots in a circle&#10;&#10;Description automatically generated">
            <a:extLst>
              <a:ext uri="{FF2B5EF4-FFF2-40B4-BE49-F238E27FC236}">
                <a16:creationId xmlns:a16="http://schemas.microsoft.com/office/drawing/2014/main" id="{DE370FE4-7CF4-4A2C-2F01-9668EC21B2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069C5AA3-C6D2-8BB8-E123-E2507EFA4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86627531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E17C1A30-81E4-13E0-D036-2EEC1998A3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D808CFA-9A81-541C-5E15-0960619BA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146310836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2853F8AA-C843-F74D-F73E-AE4C9F501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BAD71060-F0F5-6672-332B-E7E384AE3B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2465" y="1185266"/>
            <a:ext cx="5735736" cy="4822460"/>
          </a:xfrm>
          <a:prstGeom prst="rect">
            <a:avLst/>
          </a:prstGeom>
        </p:spPr>
      </p:pic>
      <p:sp>
        <p:nvSpPr>
          <p:cNvPr id="11" name="Picture Placeholder 4"/>
          <p:cNvSpPr>
            <a:spLocks noGrp="1"/>
          </p:cNvSpPr>
          <p:nvPr>
            <p:ph type="pic" sz="quarter" idx="14"/>
          </p:nvPr>
        </p:nvSpPr>
        <p:spPr>
          <a:xfrm>
            <a:off x="5556739"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86536417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C23D0DDB-FDD0-7E9B-6000-5379F2A624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6A76B768-E011-CA4D-A796-B746A1A8F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9843" y="1277828"/>
            <a:ext cx="7470157" cy="4386036"/>
          </a:xfrm>
          <a:prstGeom prst="rect">
            <a:avLst/>
          </a:prstGeom>
        </p:spPr>
      </p:pic>
      <p:sp>
        <p:nvSpPr>
          <p:cNvPr id="11" name="Picture Placeholder 4"/>
          <p:cNvSpPr>
            <a:spLocks noGrp="1"/>
          </p:cNvSpPr>
          <p:nvPr>
            <p:ph type="pic" sz="quarter" idx="14"/>
          </p:nvPr>
        </p:nvSpPr>
        <p:spPr>
          <a:xfrm>
            <a:off x="487467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28254690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cross with lines on it&#10;&#10;Description automatically generated with medium confidence">
            <a:extLst>
              <a:ext uri="{FF2B5EF4-FFF2-40B4-BE49-F238E27FC236}">
                <a16:creationId xmlns:a16="http://schemas.microsoft.com/office/drawing/2014/main" id="{EF70F3DC-B745-A51E-3E40-D031AE1D45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5" name="Picture 4" descr="A black background with yellow circles and circles&#10;&#10;Description automatically generated">
            <a:extLst>
              <a:ext uri="{FF2B5EF4-FFF2-40B4-BE49-F238E27FC236}">
                <a16:creationId xmlns:a16="http://schemas.microsoft.com/office/drawing/2014/main" id="{09934961-E908-5AC6-7F6D-FA3BB6BC4F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396048057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4" name="Picture 3" descr="A colorful squares with crosses&#10;&#10;Description automatically generated with medium confidence">
            <a:extLst>
              <a:ext uri="{FF2B5EF4-FFF2-40B4-BE49-F238E27FC236}">
                <a16:creationId xmlns:a16="http://schemas.microsoft.com/office/drawing/2014/main" id="{6AAB06B7-825F-D80A-C39C-B78719E9E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AA4CE271-24BA-86CA-3EEE-F5D4EE176F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220445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endParaRPr lang="en-US" dirty="0"/>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6824240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ross with blue and pink lines&#10;&#10;Description automatically generated">
            <a:extLst>
              <a:ext uri="{FF2B5EF4-FFF2-40B4-BE49-F238E27FC236}">
                <a16:creationId xmlns:a16="http://schemas.microsoft.com/office/drawing/2014/main" id="{BFA2F5BE-412C-2EF7-CC3E-2BB0F77678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FAB1C743-FD4E-5CF5-CE06-A2BDBC0597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Tree>
    <p:extLst>
      <p:ext uri="{BB962C8B-B14F-4D97-AF65-F5344CB8AC3E}">
        <p14:creationId xmlns:p14="http://schemas.microsoft.com/office/powerpoint/2010/main" val="386430660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96880784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5947" y="160703"/>
            <a:ext cx="8474798" cy="8166062"/>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5827" y="-573262"/>
            <a:ext cx="3605689" cy="3671546"/>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03620" y="5002765"/>
            <a:ext cx="4326380" cy="1119876"/>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white line drawing on a black background&#10;&#10;Description automatically generated">
            <a:extLst>
              <a:ext uri="{FF2B5EF4-FFF2-40B4-BE49-F238E27FC236}">
                <a16:creationId xmlns:a16="http://schemas.microsoft.com/office/drawing/2014/main" id="{887E7345-2F25-E03D-61A2-2832E7EB76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448359" y="1019919"/>
            <a:ext cx="3334519" cy="4156729"/>
          </a:xfrm>
          <a:prstGeom prst="rect">
            <a:avLst/>
          </a:prstGeom>
        </p:spPr>
      </p:pic>
    </p:spTree>
    <p:extLst>
      <p:ext uri="{BB962C8B-B14F-4D97-AF65-F5344CB8AC3E}">
        <p14:creationId xmlns:p14="http://schemas.microsoft.com/office/powerpoint/2010/main" val="1886761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4" name="Slide Number Placeholder 1">
            <a:extLst>
              <a:ext uri="{FF2B5EF4-FFF2-40B4-BE49-F238E27FC236}">
                <a16:creationId xmlns:a16="http://schemas.microsoft.com/office/drawing/2014/main" id="{A7A8B32F-4E89-3C2E-E28A-7AFDCBBC679B}"/>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9" name="Picture 8" descr="A white text on a black background&#10;&#10;Description automatically generated">
            <a:extLst>
              <a:ext uri="{FF2B5EF4-FFF2-40B4-BE49-F238E27FC236}">
                <a16:creationId xmlns:a16="http://schemas.microsoft.com/office/drawing/2014/main" id="{D5114287-9504-7FBE-436D-60A635056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11" name="Picture 10" descr="A close up of a yellow background&#10;&#10;Description automatically generated">
            <a:extLst>
              <a:ext uri="{FF2B5EF4-FFF2-40B4-BE49-F238E27FC236}">
                <a16:creationId xmlns:a16="http://schemas.microsoft.com/office/drawing/2014/main" id="{B190C212-DE6A-47CB-5F71-6C697EF16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oup of purple circles&#10;&#10;Description automatically generated">
            <a:extLst>
              <a:ext uri="{FF2B5EF4-FFF2-40B4-BE49-F238E27FC236}">
                <a16:creationId xmlns:a16="http://schemas.microsoft.com/office/drawing/2014/main" id="{F271DC0C-FCD5-D887-6C8D-519DA1B23F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16" name="Picture 15" descr="A colorful squares with crosses&#10;&#10;Description automatically generated with medium confidence">
            <a:extLst>
              <a:ext uri="{FF2B5EF4-FFF2-40B4-BE49-F238E27FC236}">
                <a16:creationId xmlns:a16="http://schemas.microsoft.com/office/drawing/2014/main" id="{708DEFB0-CADF-BF1E-E65E-080039E700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ACBC46AD-2633-471F-0E9A-1426EBA740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CB798D5C-BF24-E56F-4B2A-97DC6AC7116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87262"/>
            <a:ext cx="2564388" cy="693710"/>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A75DA63E-3467-1C46-40B1-CE4368CCBC6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20" name="Picture 19" descr="A nurse and a person in a wheelchair&#10;&#10;Description automatically generated">
            <a:extLst>
              <a:ext uri="{FF2B5EF4-FFF2-40B4-BE49-F238E27FC236}">
                <a16:creationId xmlns:a16="http://schemas.microsoft.com/office/drawing/2014/main" id="{93EC9B42-A3E7-32EF-7238-3C52F1C53C0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spTree>
    <p:extLst>
      <p:ext uri="{BB962C8B-B14F-4D97-AF65-F5344CB8AC3E}">
        <p14:creationId xmlns:p14="http://schemas.microsoft.com/office/powerpoint/2010/main" val="33057553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1" name="Slide Number Placeholder 1">
            <a:extLst>
              <a:ext uri="{FF2B5EF4-FFF2-40B4-BE49-F238E27FC236}">
                <a16:creationId xmlns:a16="http://schemas.microsoft.com/office/drawing/2014/main" id="{AD345938-FA88-39C3-5D11-ADFD126FF4F2}"/>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23" name="Picture 22" descr="A white text on a black background&#10;&#10;Description automatically generated">
            <a:extLst>
              <a:ext uri="{FF2B5EF4-FFF2-40B4-BE49-F238E27FC236}">
                <a16:creationId xmlns:a16="http://schemas.microsoft.com/office/drawing/2014/main" id="{C544D1C4-594A-A6F2-48A7-73FD50BAA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24" name="Picture 23" descr="A close up of a yellow background&#10;&#10;Description automatically generated">
            <a:extLst>
              <a:ext uri="{FF2B5EF4-FFF2-40B4-BE49-F238E27FC236}">
                <a16:creationId xmlns:a16="http://schemas.microsoft.com/office/drawing/2014/main" id="{4E6DA71C-B5E2-B4AA-A502-B5D2901348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descr="A close up of a yellow background&#10;&#10;Description automatically generated">
            <a:extLst>
              <a:ext uri="{FF2B5EF4-FFF2-40B4-BE49-F238E27FC236}">
                <a16:creationId xmlns:a16="http://schemas.microsoft.com/office/drawing/2014/main" id="{BC080DB2-6188-455E-1F95-B60570021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26" name="Picture 25" descr="A group of circles on a black background&#10;&#10;Description automatically generated">
            <a:extLst>
              <a:ext uri="{FF2B5EF4-FFF2-40B4-BE49-F238E27FC236}">
                <a16:creationId xmlns:a16="http://schemas.microsoft.com/office/drawing/2014/main" id="{6C5FD9C6-24FD-6650-A2D1-36576DA3C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27" name="Picture 26" descr="A yellow and black circle with lines&#10;&#10;Description automatically generated">
            <a:extLst>
              <a:ext uri="{FF2B5EF4-FFF2-40B4-BE49-F238E27FC236}">
                <a16:creationId xmlns:a16="http://schemas.microsoft.com/office/drawing/2014/main" id="{360A0020-86C8-C6AC-3C25-5FEF1B365E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29" name="Picture 28" descr="A white lines on a black background&#10;&#10;Description automatically generated">
            <a:extLst>
              <a:ext uri="{FF2B5EF4-FFF2-40B4-BE49-F238E27FC236}">
                <a16:creationId xmlns:a16="http://schemas.microsoft.com/office/drawing/2014/main" id="{111D7567-D90F-93F8-C80A-060EF8BC4E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30" name="Picture 29" descr="A person smiling with a tablet&#10;&#10;Description automatically generated">
            <a:extLst>
              <a:ext uri="{FF2B5EF4-FFF2-40B4-BE49-F238E27FC236}">
                <a16:creationId xmlns:a16="http://schemas.microsoft.com/office/drawing/2014/main" id="{F5A017D2-C4D9-E0AF-B855-135008EBBB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31" name="Picture 30" descr="A black background with white text&#10;&#10;Description automatically generated">
            <a:extLst>
              <a:ext uri="{FF2B5EF4-FFF2-40B4-BE49-F238E27FC236}">
                <a16:creationId xmlns:a16="http://schemas.microsoft.com/office/drawing/2014/main" id="{7005F252-B96C-E0B8-9413-D977857C04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37E44515-919E-CE04-65DE-462989F1E8C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173079514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 name="Slide Number Placeholder 2">
            <a:extLst>
              <a:ext uri="{FF2B5EF4-FFF2-40B4-BE49-F238E27FC236}">
                <a16:creationId xmlns:a16="http://schemas.microsoft.com/office/drawing/2014/main" id="{2220D781-2204-5A7A-7AAD-08ED50B74B71}"/>
              </a:ext>
            </a:extLst>
          </p:cNvPr>
          <p:cNvSpPr txBox="1">
            <a:spLocks/>
          </p:cNvSpPr>
          <p:nvPr userDrawn="1"/>
        </p:nvSpPr>
        <p:spPr>
          <a:xfrm>
            <a:off x="8723601" y="6373546"/>
            <a:ext cx="2727326" cy="219075"/>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4AE74D3B-6D3E-8820-B799-728F3346B46D}"/>
              </a:ext>
            </a:extLst>
          </p:cNvPr>
          <p:cNvSpPr txBox="1">
            <a:spLocks/>
          </p:cNvSpPr>
          <p:nvPr userDrawn="1"/>
        </p:nvSpPr>
        <p:spPr>
          <a:xfrm>
            <a:off x="507420" y="91227"/>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5" name="Picture 4" descr="A purple and blue gradient&#10;&#10;Description automatically generated">
            <a:extLst>
              <a:ext uri="{FF2B5EF4-FFF2-40B4-BE49-F238E27FC236}">
                <a16:creationId xmlns:a16="http://schemas.microsoft.com/office/drawing/2014/main" id="{C62CA487-F17B-5F2D-C6E7-93F8F7A9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colorful gradient on a black background&#10;&#10;Description automatically generated">
            <a:extLst>
              <a:ext uri="{FF2B5EF4-FFF2-40B4-BE49-F238E27FC236}">
                <a16:creationId xmlns:a16="http://schemas.microsoft.com/office/drawing/2014/main" id="{F90F0BFB-3D5E-4ACF-8EE4-1E10F9D2B8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8" name="Picture 7" descr="A white line drawing on a black background&#10;&#10;Description automatically generated">
            <a:extLst>
              <a:ext uri="{FF2B5EF4-FFF2-40B4-BE49-F238E27FC236}">
                <a16:creationId xmlns:a16="http://schemas.microsoft.com/office/drawing/2014/main" id="{B0B09450-3CBC-0305-9197-99A38971D2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9" name="Picture 8" descr="A person in a white coat holding a tablet&#10;&#10;Description automatically generated">
            <a:extLst>
              <a:ext uri="{FF2B5EF4-FFF2-40B4-BE49-F238E27FC236}">
                <a16:creationId xmlns:a16="http://schemas.microsoft.com/office/drawing/2014/main" id="{D5E80B76-F0EA-D343-5470-613F218900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0" name="Picture 9" descr="A white crosses on a black background&#10;&#10;Description automatically generated">
            <a:extLst>
              <a:ext uri="{FF2B5EF4-FFF2-40B4-BE49-F238E27FC236}">
                <a16:creationId xmlns:a16="http://schemas.microsoft.com/office/drawing/2014/main" id="{3D87AB9B-B9DD-2190-1211-E30A0B140B2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6F2C69CD-99BB-B77B-75E0-65F5AF5766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E7118EFD-CA08-8AA1-B64E-9F60BB234B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2343167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6" name="Picture 5" descr="A colorful squares with crosses&#10;&#10;Description automatically generated with medium confidence">
            <a:extLst>
              <a:ext uri="{FF2B5EF4-FFF2-40B4-BE49-F238E27FC236}">
                <a16:creationId xmlns:a16="http://schemas.microsoft.com/office/drawing/2014/main" id="{860869AD-6B7D-03F3-94DE-61A54C6B4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996CB087-DD85-FF44-1FED-815F204154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16478206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3A70C3D3-60A5-D166-1FF6-718513AE2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C2B4E8CF-FC69-8236-311F-1B6F0E2410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26700390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7" name="Picture 6" descr="A blue dots in a circle&#10;&#10;Description automatically generated">
            <a:extLst>
              <a:ext uri="{FF2B5EF4-FFF2-40B4-BE49-F238E27FC236}">
                <a16:creationId xmlns:a16="http://schemas.microsoft.com/office/drawing/2014/main" id="{1320FFAA-05EB-ABCB-707D-C1F0859241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8F486867-B9D9-3C84-4EDC-944BA86DF4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1906536885"/>
      </p:ext>
    </p:extLst>
  </p:cSld>
  <p:clrMapOvr>
    <a:masterClrMapping/>
  </p:clrMapOvr>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2" name="Picture 1" descr="A cross with lines on it&#10;&#10;Description automatically generated with medium confidence">
            <a:extLst>
              <a:ext uri="{FF2B5EF4-FFF2-40B4-BE49-F238E27FC236}">
                <a16:creationId xmlns:a16="http://schemas.microsoft.com/office/drawing/2014/main" id="{F68943FF-10A5-394E-0CA7-F2FECDA68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3" name="Picture 2" descr="A black background with yellow circles and circles&#10;&#10;Description automatically generated">
            <a:extLst>
              <a:ext uri="{FF2B5EF4-FFF2-40B4-BE49-F238E27FC236}">
                <a16:creationId xmlns:a16="http://schemas.microsoft.com/office/drawing/2014/main" id="{BB1C25D1-79D3-4375-4208-815D7342C7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4167856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endParaRPr lang="en-US" dirty="0"/>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17095259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64202090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6096000"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6" name="Picture 5" descr="A blue circle with black background&#10;&#10;Description automatically generated">
            <a:extLst>
              <a:ext uri="{FF2B5EF4-FFF2-40B4-BE49-F238E27FC236}">
                <a16:creationId xmlns:a16="http://schemas.microsoft.com/office/drawing/2014/main" id="{F195B065-63C5-EF0E-7BD1-F15FDB998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5B93C668-D57A-83E8-2B42-F730DC25E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0009476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blue dots in a circle&#10;&#10;Description automatically generated">
            <a:extLst>
              <a:ext uri="{FF2B5EF4-FFF2-40B4-BE49-F238E27FC236}">
                <a16:creationId xmlns:a16="http://schemas.microsoft.com/office/drawing/2014/main" id="{990D3F06-653A-59AE-2ECD-CEFABE526E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C43147A4-FD5B-6C02-AAEC-FB1FB6DEE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34929204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7" name="Picture 6" descr="A cross with lines on it&#10;&#10;Description automatically generated with medium confidence">
            <a:extLst>
              <a:ext uri="{FF2B5EF4-FFF2-40B4-BE49-F238E27FC236}">
                <a16:creationId xmlns:a16="http://schemas.microsoft.com/office/drawing/2014/main" id="{9F9BB8FF-BC9D-B53D-712B-D79668C2A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9E1A57F6-3D4E-29C8-19B8-769A4D87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16603998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4" name="Picture 3" descr="A cross with blue and pink lines&#10;&#10;Description automatically generated">
            <a:extLst>
              <a:ext uri="{FF2B5EF4-FFF2-40B4-BE49-F238E27FC236}">
                <a16:creationId xmlns:a16="http://schemas.microsoft.com/office/drawing/2014/main" id="{64B374D2-F2D4-90DF-22FD-816D0712F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163E45E-2F11-1A5D-2176-7F846CBADB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41137274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196578A4-CC06-6D68-AD1B-25AE010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9E86496-1523-ACC5-2C6F-E2C7A7ECB9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23308380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B8467689-BF68-0FA8-FAFA-3CC154961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722FD65-93BA-6130-099B-E92779D2DC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7857022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23F53DE2-B18F-1EF6-6CDE-D83124F8E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1466DA5A-FECE-0A0E-33B8-515D1B25BF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80780163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5" name="Picture 4" descr="A cross with lines on it&#10;&#10;Description automatically generated with medium confidence">
            <a:extLst>
              <a:ext uri="{FF2B5EF4-FFF2-40B4-BE49-F238E27FC236}">
                <a16:creationId xmlns:a16="http://schemas.microsoft.com/office/drawing/2014/main" id="{AD5E2031-CE06-65CC-A743-C58C143C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0809770D-2A03-A420-99D1-3D4AAA405C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380168138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6" name="Picture 5" descr="A yellow and black circle with lines&#10;&#10;Description automatically generated">
            <a:extLst>
              <a:ext uri="{FF2B5EF4-FFF2-40B4-BE49-F238E27FC236}">
                <a16:creationId xmlns:a16="http://schemas.microsoft.com/office/drawing/2014/main" id="{12CD117B-9E30-D087-3F41-1FCDB521AE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F17C87A8-6366-3126-985A-0AAD73F049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635785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endParaRPr lang="en-US" dirty="0"/>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40301114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0" name="Picture 9" descr="A yellow and black circle with lines&#10;&#10;Description automatically generated">
            <a:extLst>
              <a:ext uri="{FF2B5EF4-FFF2-40B4-BE49-F238E27FC236}">
                <a16:creationId xmlns:a16="http://schemas.microsoft.com/office/drawing/2014/main" id="{E56671AD-8907-C924-7BDE-45EADFCFDC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2CC79E2F-5A4E-EF17-B94A-8187E0F10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8825228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2" name="Picture 1" descr="A cross with blue and pink lines&#10;&#10;Description automatically generated">
            <a:extLst>
              <a:ext uri="{FF2B5EF4-FFF2-40B4-BE49-F238E27FC236}">
                <a16:creationId xmlns:a16="http://schemas.microsoft.com/office/drawing/2014/main" id="{8097034B-736D-EBED-3E10-0691DBECB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D476597-04DF-8ABB-DFCC-19E5A2B1F2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49684237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1366227268"/>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4" name="Picture 3" descr="A blue circle with black background&#10;&#10;Description automatically generated">
            <a:extLst>
              <a:ext uri="{FF2B5EF4-FFF2-40B4-BE49-F238E27FC236}">
                <a16:creationId xmlns:a16="http://schemas.microsoft.com/office/drawing/2014/main" id="{6C86A9CE-849C-E2C9-5FB9-7A52FA018D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CC19A42B-92A7-6CBB-9017-ACFAF651287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969386953"/>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79309C2D-E252-8ED1-986A-2FD8D2999B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8B4DF12E-B4F6-43B9-95D7-36BBF27941E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226812559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8C439379-3F74-68E6-A8A4-41E8728E0115}"/>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2892954209"/>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CCE3B404-CFD3-472E-EE71-404AA18AE3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Title 1">
            <a:extLst>
              <a:ext uri="{FF2B5EF4-FFF2-40B4-BE49-F238E27FC236}">
                <a16:creationId xmlns:a16="http://schemas.microsoft.com/office/drawing/2014/main" id="{0859C777-E0E4-6744-244B-A1AEB496D6B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6" name="Picture 5" descr="A black circle with white lines&#10;&#10;Description automatically generated">
            <a:extLst>
              <a:ext uri="{FF2B5EF4-FFF2-40B4-BE49-F238E27FC236}">
                <a16:creationId xmlns:a16="http://schemas.microsoft.com/office/drawing/2014/main" id="{B61E64E6-0CBE-545E-439E-E17EAC361B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1" name="Picture 10" descr="A black background with yellow circles and circles&#10;&#10;Description automatically generated">
            <a:extLst>
              <a:ext uri="{FF2B5EF4-FFF2-40B4-BE49-F238E27FC236}">
                <a16:creationId xmlns:a16="http://schemas.microsoft.com/office/drawing/2014/main" id="{2D97A4CF-C7EA-9B66-99F8-A5B42F2887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15176372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2" name="Picture 1" descr="A close up of a colorful background&#10;&#10;Description automatically generated">
            <a:extLst>
              <a:ext uri="{FF2B5EF4-FFF2-40B4-BE49-F238E27FC236}">
                <a16:creationId xmlns:a16="http://schemas.microsoft.com/office/drawing/2014/main" id="{8129CB39-527D-F2FF-70D8-B7AC06269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8" name="Picture 7" descr="A cross with blue and pink lines&#10;&#10;Description automatically generated">
            <a:extLst>
              <a:ext uri="{FF2B5EF4-FFF2-40B4-BE49-F238E27FC236}">
                <a16:creationId xmlns:a16="http://schemas.microsoft.com/office/drawing/2014/main" id="{20BDDC3A-73F4-AE86-8244-508785D274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A8692838-8FC8-F809-B9A6-34D6196A3F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10438730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16" name="Picture 15" descr="A close up of a yellow background&#10;&#10;Description automatically generated">
            <a:extLst>
              <a:ext uri="{FF2B5EF4-FFF2-40B4-BE49-F238E27FC236}">
                <a16:creationId xmlns:a16="http://schemas.microsoft.com/office/drawing/2014/main" id="{FF3D732C-0797-6824-18D4-680F30D0C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57548A0D-5429-815A-AE1F-E8E2BDC8C28F}"/>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8" name="Picture 17" descr="A blue dots in a circle&#10;&#10;Description automatically generated">
            <a:extLst>
              <a:ext uri="{FF2B5EF4-FFF2-40B4-BE49-F238E27FC236}">
                <a16:creationId xmlns:a16="http://schemas.microsoft.com/office/drawing/2014/main" id="{624461AC-D70B-4219-1844-6F273B6D6C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20" name="Picture 19" descr="A blue circles and circles on a black background&#10;&#10;Description automatically generated">
            <a:extLst>
              <a:ext uri="{FF2B5EF4-FFF2-40B4-BE49-F238E27FC236}">
                <a16:creationId xmlns:a16="http://schemas.microsoft.com/office/drawing/2014/main" id="{57139B48-1C95-EE8C-D464-95E1C1CD33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60903243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3" name="Picture 2" descr="A cross with blue and pink lines&#10;&#10;Description automatically generated">
            <a:extLst>
              <a:ext uri="{FF2B5EF4-FFF2-40B4-BE49-F238E27FC236}">
                <a16:creationId xmlns:a16="http://schemas.microsoft.com/office/drawing/2014/main" id="{5600EBCD-041F-0981-FE40-5C45CE27A1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47E6534-AD3A-0888-57D3-D3BA47B7E5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33878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D817-EA74-CFA1-095A-09A5EEDEC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5A3CF1-80B4-32D5-8FE9-1CAE3C1BEA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76B70-46B9-02B8-5597-91C285AB9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1B9760-0FB4-C1B5-FD9B-658570B1268C}"/>
              </a:ext>
            </a:extLst>
          </p:cNvPr>
          <p:cNvSpPr>
            <a:spLocks noGrp="1"/>
          </p:cNvSpPr>
          <p:nvPr>
            <p:ph type="ftr" sz="quarter" idx="11"/>
          </p:nvPr>
        </p:nvSpPr>
        <p:spPr/>
        <p:txBody>
          <a:bodyPr/>
          <a:lstStyle/>
          <a:p>
            <a:r>
              <a:rPr lang="en-US"/>
              <a:t>Washington State: FHIR Forward</a:t>
            </a:r>
          </a:p>
        </p:txBody>
      </p:sp>
      <p:sp>
        <p:nvSpPr>
          <p:cNvPr id="6" name="Slide Number Placeholder 5">
            <a:extLst>
              <a:ext uri="{FF2B5EF4-FFF2-40B4-BE49-F238E27FC236}">
                <a16:creationId xmlns:a16="http://schemas.microsoft.com/office/drawing/2014/main" id="{F7CEAFE3-C4D7-A40B-5AB2-DA6704C4AF1B}"/>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8937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endParaRPr lang="en-US" dirty="0"/>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208940699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0A09B0BD-D489-AEDF-03AF-5D492B6187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D3E425FB-41FF-DA35-7E1F-237E3A0F6E2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133813893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84767950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7937331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246B3406-D62A-5775-571A-6D0C5F5FF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40E39BA-2217-79D9-3100-2DEADC3B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70674014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4" name="Picture 3" descr="A colorful squares with crosses&#10;&#10;Description automatically generated with medium confidence">
            <a:extLst>
              <a:ext uri="{FF2B5EF4-FFF2-40B4-BE49-F238E27FC236}">
                <a16:creationId xmlns:a16="http://schemas.microsoft.com/office/drawing/2014/main" id="{BA3D1161-3F5B-17DF-DC30-BF3C28611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221373B5-3F9D-802B-C51B-8F671A301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02012059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82E92C89-5CE1-3F6F-AD78-EFD2F5D44D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DDC5E510-1920-31F6-67E6-DE94326F0F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429549763"/>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blue dots in a circle&#10;&#10;Description automatically generated">
            <a:extLst>
              <a:ext uri="{FF2B5EF4-FFF2-40B4-BE49-F238E27FC236}">
                <a16:creationId xmlns:a16="http://schemas.microsoft.com/office/drawing/2014/main" id="{DE370FE4-7CF4-4A2C-2F01-9668EC21B2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069C5AA3-C6D2-8BB8-E123-E2507EFA4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9957081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E17C1A30-81E4-13E0-D036-2EEC1998A3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D808CFA-9A81-541C-5E15-0960619BA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108844824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2853F8AA-C843-F74D-F73E-AE4C9F501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BAD71060-F0F5-6672-332B-E7E384AE3B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2465" y="1185266"/>
            <a:ext cx="5735736" cy="4822460"/>
          </a:xfrm>
          <a:prstGeom prst="rect">
            <a:avLst/>
          </a:prstGeom>
        </p:spPr>
      </p:pic>
      <p:sp>
        <p:nvSpPr>
          <p:cNvPr id="11" name="Picture Placeholder 4"/>
          <p:cNvSpPr>
            <a:spLocks noGrp="1"/>
          </p:cNvSpPr>
          <p:nvPr>
            <p:ph type="pic" sz="quarter" idx="14"/>
          </p:nvPr>
        </p:nvSpPr>
        <p:spPr>
          <a:xfrm>
            <a:off x="5556739"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4504504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C23D0DDB-FDD0-7E9B-6000-5379F2A624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6A76B768-E011-CA4D-A796-B746A1A8F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9843" y="1277828"/>
            <a:ext cx="7470157" cy="4386036"/>
          </a:xfrm>
          <a:prstGeom prst="rect">
            <a:avLst/>
          </a:prstGeom>
        </p:spPr>
      </p:pic>
      <p:sp>
        <p:nvSpPr>
          <p:cNvPr id="11" name="Picture Placeholder 4"/>
          <p:cNvSpPr>
            <a:spLocks noGrp="1"/>
          </p:cNvSpPr>
          <p:nvPr>
            <p:ph type="pic" sz="quarter" idx="14"/>
          </p:nvPr>
        </p:nvSpPr>
        <p:spPr>
          <a:xfrm>
            <a:off x="487467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302978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endParaRPr lang="en-US" dirty="0"/>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23536888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cross with lines on it&#10;&#10;Description automatically generated with medium confidence">
            <a:extLst>
              <a:ext uri="{FF2B5EF4-FFF2-40B4-BE49-F238E27FC236}">
                <a16:creationId xmlns:a16="http://schemas.microsoft.com/office/drawing/2014/main" id="{EF70F3DC-B745-A51E-3E40-D031AE1D45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5" name="Picture 4" descr="A black background with yellow circles and circles&#10;&#10;Description automatically generated">
            <a:extLst>
              <a:ext uri="{FF2B5EF4-FFF2-40B4-BE49-F238E27FC236}">
                <a16:creationId xmlns:a16="http://schemas.microsoft.com/office/drawing/2014/main" id="{09934961-E908-5AC6-7F6D-FA3BB6BC4F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6079250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4" name="Picture 3" descr="A colorful squares with crosses&#10;&#10;Description automatically generated with medium confidence">
            <a:extLst>
              <a:ext uri="{FF2B5EF4-FFF2-40B4-BE49-F238E27FC236}">
                <a16:creationId xmlns:a16="http://schemas.microsoft.com/office/drawing/2014/main" id="{6AAB06B7-825F-D80A-C39C-B78719E9E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AA4CE271-24BA-86CA-3EEE-F5D4EE176F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42676212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ross with blue and pink lines&#10;&#10;Description automatically generated">
            <a:extLst>
              <a:ext uri="{FF2B5EF4-FFF2-40B4-BE49-F238E27FC236}">
                <a16:creationId xmlns:a16="http://schemas.microsoft.com/office/drawing/2014/main" id="{BFA2F5BE-412C-2EF7-CC3E-2BB0F77678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FAB1C743-FD4E-5CF5-CE06-A2BDBC0597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Tree>
    <p:extLst>
      <p:ext uri="{BB962C8B-B14F-4D97-AF65-F5344CB8AC3E}">
        <p14:creationId xmlns:p14="http://schemas.microsoft.com/office/powerpoint/2010/main" val="12012487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10701037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5947" y="160703"/>
            <a:ext cx="8474798" cy="8166062"/>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5827" y="-573262"/>
            <a:ext cx="3605689" cy="3671546"/>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03620" y="5002765"/>
            <a:ext cx="4326380" cy="1119876"/>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white line drawing on a black background&#10;&#10;Description automatically generated">
            <a:extLst>
              <a:ext uri="{FF2B5EF4-FFF2-40B4-BE49-F238E27FC236}">
                <a16:creationId xmlns:a16="http://schemas.microsoft.com/office/drawing/2014/main" id="{887E7345-2F25-E03D-61A2-2832E7EB76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6200000">
            <a:off x="10448359" y="1019919"/>
            <a:ext cx="3334519" cy="4156729"/>
          </a:xfrm>
          <a:prstGeom prst="rect">
            <a:avLst/>
          </a:prstGeom>
        </p:spPr>
      </p:pic>
    </p:spTree>
    <p:extLst>
      <p:ext uri="{BB962C8B-B14F-4D97-AF65-F5344CB8AC3E}">
        <p14:creationId xmlns:p14="http://schemas.microsoft.com/office/powerpoint/2010/main" val="27193009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4" name="Slide Number Placeholder 1">
            <a:extLst>
              <a:ext uri="{FF2B5EF4-FFF2-40B4-BE49-F238E27FC236}">
                <a16:creationId xmlns:a16="http://schemas.microsoft.com/office/drawing/2014/main" id="{A7A8B32F-4E89-3C2E-E28A-7AFDCBBC679B}"/>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9" name="Picture 8" descr="A white text on a black background&#10;&#10;Description automatically generated">
            <a:extLst>
              <a:ext uri="{FF2B5EF4-FFF2-40B4-BE49-F238E27FC236}">
                <a16:creationId xmlns:a16="http://schemas.microsoft.com/office/drawing/2014/main" id="{D5114287-9504-7FBE-436D-60A635056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11" name="Picture 10" descr="A close up of a yellow background&#10;&#10;Description automatically generated">
            <a:extLst>
              <a:ext uri="{FF2B5EF4-FFF2-40B4-BE49-F238E27FC236}">
                <a16:creationId xmlns:a16="http://schemas.microsoft.com/office/drawing/2014/main" id="{B190C212-DE6A-47CB-5F71-6C697EF16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oup of purple circles&#10;&#10;Description automatically generated">
            <a:extLst>
              <a:ext uri="{FF2B5EF4-FFF2-40B4-BE49-F238E27FC236}">
                <a16:creationId xmlns:a16="http://schemas.microsoft.com/office/drawing/2014/main" id="{F271DC0C-FCD5-D887-6C8D-519DA1B23F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16" name="Picture 15" descr="A colorful squares with crosses&#10;&#10;Description automatically generated with medium confidence">
            <a:extLst>
              <a:ext uri="{FF2B5EF4-FFF2-40B4-BE49-F238E27FC236}">
                <a16:creationId xmlns:a16="http://schemas.microsoft.com/office/drawing/2014/main" id="{708DEFB0-CADF-BF1E-E65E-080039E700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ACBC46AD-2633-471F-0E9A-1426EBA740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CB798D5C-BF24-E56F-4B2A-97DC6AC7116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87262"/>
            <a:ext cx="2564388" cy="693710"/>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A75DA63E-3467-1C46-40B1-CE4368CCBC6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20" name="Picture 19" descr="A nurse and a person in a wheelchair&#10;&#10;Description automatically generated">
            <a:extLst>
              <a:ext uri="{FF2B5EF4-FFF2-40B4-BE49-F238E27FC236}">
                <a16:creationId xmlns:a16="http://schemas.microsoft.com/office/drawing/2014/main" id="{93EC9B42-A3E7-32EF-7238-3C52F1C53C0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spTree>
    <p:extLst>
      <p:ext uri="{BB962C8B-B14F-4D97-AF65-F5344CB8AC3E}">
        <p14:creationId xmlns:p14="http://schemas.microsoft.com/office/powerpoint/2010/main" val="327511015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1" name="Slide Number Placeholder 1">
            <a:extLst>
              <a:ext uri="{FF2B5EF4-FFF2-40B4-BE49-F238E27FC236}">
                <a16:creationId xmlns:a16="http://schemas.microsoft.com/office/drawing/2014/main" id="{AD345938-FA88-39C3-5D11-ADFD126FF4F2}"/>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23" name="Picture 22" descr="A white text on a black background&#10;&#10;Description automatically generated">
            <a:extLst>
              <a:ext uri="{FF2B5EF4-FFF2-40B4-BE49-F238E27FC236}">
                <a16:creationId xmlns:a16="http://schemas.microsoft.com/office/drawing/2014/main" id="{C544D1C4-594A-A6F2-48A7-73FD50BAA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24" name="Picture 23" descr="A close up of a yellow background&#10;&#10;Description automatically generated">
            <a:extLst>
              <a:ext uri="{FF2B5EF4-FFF2-40B4-BE49-F238E27FC236}">
                <a16:creationId xmlns:a16="http://schemas.microsoft.com/office/drawing/2014/main" id="{4E6DA71C-B5E2-B4AA-A502-B5D2901348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descr="A close up of a yellow background&#10;&#10;Description automatically generated">
            <a:extLst>
              <a:ext uri="{FF2B5EF4-FFF2-40B4-BE49-F238E27FC236}">
                <a16:creationId xmlns:a16="http://schemas.microsoft.com/office/drawing/2014/main" id="{BC080DB2-6188-455E-1F95-B60570021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26" name="Picture 25" descr="A group of circles on a black background&#10;&#10;Description automatically generated">
            <a:extLst>
              <a:ext uri="{FF2B5EF4-FFF2-40B4-BE49-F238E27FC236}">
                <a16:creationId xmlns:a16="http://schemas.microsoft.com/office/drawing/2014/main" id="{6C5FD9C6-24FD-6650-A2D1-36576DA3C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27" name="Picture 26" descr="A yellow and black circle with lines&#10;&#10;Description automatically generated">
            <a:extLst>
              <a:ext uri="{FF2B5EF4-FFF2-40B4-BE49-F238E27FC236}">
                <a16:creationId xmlns:a16="http://schemas.microsoft.com/office/drawing/2014/main" id="{360A0020-86C8-C6AC-3C25-5FEF1B365EB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29" name="Picture 28" descr="A white lines on a black background&#10;&#10;Description automatically generated">
            <a:extLst>
              <a:ext uri="{FF2B5EF4-FFF2-40B4-BE49-F238E27FC236}">
                <a16:creationId xmlns:a16="http://schemas.microsoft.com/office/drawing/2014/main" id="{111D7567-D90F-93F8-C80A-060EF8BC4E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30" name="Picture 29" descr="A person smiling with a tablet&#10;&#10;Description automatically generated">
            <a:extLst>
              <a:ext uri="{FF2B5EF4-FFF2-40B4-BE49-F238E27FC236}">
                <a16:creationId xmlns:a16="http://schemas.microsoft.com/office/drawing/2014/main" id="{F5A017D2-C4D9-E0AF-B855-135008EBBB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31" name="Picture 30" descr="A black background with white text&#10;&#10;Description automatically generated">
            <a:extLst>
              <a:ext uri="{FF2B5EF4-FFF2-40B4-BE49-F238E27FC236}">
                <a16:creationId xmlns:a16="http://schemas.microsoft.com/office/drawing/2014/main" id="{7005F252-B96C-E0B8-9413-D977857C04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37E44515-919E-CE04-65DE-462989F1E8C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8760496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E22AA"/>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sp>
        <p:nvSpPr>
          <p:cNvPr id="7" name="Footer Placeholder 3">
            <a:extLst>
              <a:ext uri="{FF2B5EF4-FFF2-40B4-BE49-F238E27FC236}">
                <a16:creationId xmlns:a16="http://schemas.microsoft.com/office/drawing/2014/main" id="{AB27BD86-B834-E866-5CCF-8A31A0F06039}"/>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2" name="Footer Placeholder 3">
            <a:extLst>
              <a:ext uri="{FF2B5EF4-FFF2-40B4-BE49-F238E27FC236}">
                <a16:creationId xmlns:a16="http://schemas.microsoft.com/office/drawing/2014/main" id="{24F9B5AB-BEE8-D474-6386-BDD36CA72E5C}"/>
              </a:ext>
            </a:extLst>
          </p:cNvPr>
          <p:cNvSpPr txBox="1">
            <a:spLocks/>
          </p:cNvSpPr>
          <p:nvPr userDrawn="1"/>
        </p:nvSpPr>
        <p:spPr>
          <a:xfrm>
            <a:off x="507420" y="-21859"/>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sp>
        <p:nvSpPr>
          <p:cNvPr id="2" name="Slide Number Placeholder 2">
            <a:extLst>
              <a:ext uri="{FF2B5EF4-FFF2-40B4-BE49-F238E27FC236}">
                <a16:creationId xmlns:a16="http://schemas.microsoft.com/office/drawing/2014/main" id="{2220D781-2204-5A7A-7AAD-08ED50B74B71}"/>
              </a:ext>
            </a:extLst>
          </p:cNvPr>
          <p:cNvSpPr txBox="1">
            <a:spLocks/>
          </p:cNvSpPr>
          <p:nvPr userDrawn="1"/>
        </p:nvSpPr>
        <p:spPr>
          <a:xfrm>
            <a:off x="8723601" y="6373546"/>
            <a:ext cx="2727326" cy="219075"/>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4AE74D3B-6D3E-8820-B799-728F3346B46D}"/>
              </a:ext>
            </a:extLst>
          </p:cNvPr>
          <p:cNvSpPr txBox="1">
            <a:spLocks/>
          </p:cNvSpPr>
          <p:nvPr userDrawn="1"/>
        </p:nvSpPr>
        <p:spPr>
          <a:xfrm>
            <a:off x="507420" y="91227"/>
            <a:ext cx="10570781" cy="365125"/>
          </a:xfrm>
          <a:prstGeom prst="rect">
            <a:avLst/>
          </a:prstGeom>
        </p:spPr>
        <p:txBody>
          <a:bodyPr vert="horz" lIns="0" tIns="0" rIns="0" bIns="0" rtlCol="0" anchor="ctr"/>
          <a:lstStyle>
            <a:defPPr>
              <a:defRPr lang="en-US"/>
            </a:defPPr>
            <a:lvl1pPr marL="0" algn="l" defTabSz="914400" rtl="0" eaLnBrk="1" latinLnBrk="0" hangingPunct="1">
              <a:defRPr lang="en-US" sz="1000" b="0" i="0" kern="1200" spc="0" baseline="0" dirty="0">
                <a:solidFill>
                  <a:schemeClr val="accent2"/>
                </a:solidFill>
                <a:latin typeface="Century Gothic" panose="020B0502020202020204"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(To customize: Insert &gt; Header Footer &gt; Edit Footer Text &gt; Apply to All)</a:t>
            </a:r>
          </a:p>
        </p:txBody>
      </p:sp>
      <p:pic>
        <p:nvPicPr>
          <p:cNvPr id="5" name="Picture 4" descr="A purple and blue gradient&#10;&#10;Description automatically generated">
            <a:extLst>
              <a:ext uri="{FF2B5EF4-FFF2-40B4-BE49-F238E27FC236}">
                <a16:creationId xmlns:a16="http://schemas.microsoft.com/office/drawing/2014/main" id="{C62CA487-F17B-5F2D-C6E7-93F8F7A9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colorful gradient on a black background&#10;&#10;Description automatically generated">
            <a:extLst>
              <a:ext uri="{FF2B5EF4-FFF2-40B4-BE49-F238E27FC236}">
                <a16:creationId xmlns:a16="http://schemas.microsoft.com/office/drawing/2014/main" id="{F90F0BFB-3D5E-4ACF-8EE4-1E10F9D2B8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8" name="Picture 7" descr="A white line drawing on a black background&#10;&#10;Description automatically generated">
            <a:extLst>
              <a:ext uri="{FF2B5EF4-FFF2-40B4-BE49-F238E27FC236}">
                <a16:creationId xmlns:a16="http://schemas.microsoft.com/office/drawing/2014/main" id="{B0B09450-3CBC-0305-9197-99A38971D2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9" name="Picture 8" descr="A person in a white coat holding a tablet&#10;&#10;Description automatically generated">
            <a:extLst>
              <a:ext uri="{FF2B5EF4-FFF2-40B4-BE49-F238E27FC236}">
                <a16:creationId xmlns:a16="http://schemas.microsoft.com/office/drawing/2014/main" id="{D5E80B76-F0EA-D343-5470-613F218900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0" name="Picture 9" descr="A white crosses on a black background&#10;&#10;Description automatically generated">
            <a:extLst>
              <a:ext uri="{FF2B5EF4-FFF2-40B4-BE49-F238E27FC236}">
                <a16:creationId xmlns:a16="http://schemas.microsoft.com/office/drawing/2014/main" id="{3D87AB9B-B9DD-2190-1211-E30A0B140B2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6F2C69CD-99BB-B77B-75E0-65F5AF5766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E7118EFD-CA08-8AA1-B64E-9F60BB234B2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28" name="Slide Number Placeholder 1">
            <a:extLst>
              <a:ext uri="{FF2B5EF4-FFF2-40B4-BE49-F238E27FC236}">
                <a16:creationId xmlns:a16="http://schemas.microsoft.com/office/drawing/2014/main" id="{9D58AB9E-C38B-E947-2531-15DFA6E90BED}"/>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10936162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6" name="Picture 5" descr="A colorful squares with crosses&#10;&#10;Description automatically generated with medium confidence">
            <a:extLst>
              <a:ext uri="{FF2B5EF4-FFF2-40B4-BE49-F238E27FC236}">
                <a16:creationId xmlns:a16="http://schemas.microsoft.com/office/drawing/2014/main" id="{860869AD-6B7D-03F3-94DE-61A54C6B4E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996CB087-DD85-FF44-1FED-815F204154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18008759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3A70C3D3-60A5-D166-1FF6-718513AE2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C2B4E8CF-FC69-8236-311F-1B6F0E2410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2443873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endParaRPr lang="en-US" dirty="0"/>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6572618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7" name="Picture 6" descr="A blue dots in a circle&#10;&#10;Description automatically generated">
            <a:extLst>
              <a:ext uri="{FF2B5EF4-FFF2-40B4-BE49-F238E27FC236}">
                <a16:creationId xmlns:a16="http://schemas.microsoft.com/office/drawing/2014/main" id="{1320FFAA-05EB-ABCB-707D-C1F0859241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8F486867-B9D9-3C84-4EDC-944BA86DF4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3692254514"/>
      </p:ext>
    </p:extLst>
  </p:cSld>
  <p:clrMapOvr>
    <a:masterClrMapping/>
  </p:clrMapOvr>
  <p:extLst>
    <p:ext uri="{DCECCB84-F9BA-43D5-87BE-67443E8EF086}">
      <p15:sldGuideLst xmlns:p15="http://schemas.microsoft.com/office/powerpoint/2012/main"/>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2" name="Picture 1" descr="A cross with lines on it&#10;&#10;Description automatically generated with medium confidence">
            <a:extLst>
              <a:ext uri="{FF2B5EF4-FFF2-40B4-BE49-F238E27FC236}">
                <a16:creationId xmlns:a16="http://schemas.microsoft.com/office/drawing/2014/main" id="{F68943FF-10A5-394E-0CA7-F2FECDA68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3" name="Picture 2" descr="A black background with yellow circles and circles&#10;&#10;Description automatically generated">
            <a:extLst>
              <a:ext uri="{FF2B5EF4-FFF2-40B4-BE49-F238E27FC236}">
                <a16:creationId xmlns:a16="http://schemas.microsoft.com/office/drawing/2014/main" id="{BB1C25D1-79D3-4375-4208-815D7342C7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152748913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43375796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6096000"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6" name="Picture 5" descr="A blue circle with black background&#10;&#10;Description automatically generated">
            <a:extLst>
              <a:ext uri="{FF2B5EF4-FFF2-40B4-BE49-F238E27FC236}">
                <a16:creationId xmlns:a16="http://schemas.microsoft.com/office/drawing/2014/main" id="{F195B065-63C5-EF0E-7BD1-F15FDB998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5B93C668-D57A-83E8-2B42-F730DC25E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6209583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blue dots in a circle&#10;&#10;Description automatically generated">
            <a:extLst>
              <a:ext uri="{FF2B5EF4-FFF2-40B4-BE49-F238E27FC236}">
                <a16:creationId xmlns:a16="http://schemas.microsoft.com/office/drawing/2014/main" id="{990D3F06-653A-59AE-2ECD-CEFABE526E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C43147A4-FD5B-6C02-AAEC-FB1FB6DEEC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282826097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7" name="Picture 6" descr="A cross with lines on it&#10;&#10;Description automatically generated with medium confidence">
            <a:extLst>
              <a:ext uri="{FF2B5EF4-FFF2-40B4-BE49-F238E27FC236}">
                <a16:creationId xmlns:a16="http://schemas.microsoft.com/office/drawing/2014/main" id="{9F9BB8FF-BC9D-B53D-712B-D79668C2A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9E1A57F6-3D4E-29C8-19B8-769A4D87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184787230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4" name="Picture 3" descr="A cross with blue and pink lines&#10;&#10;Description automatically generated">
            <a:extLst>
              <a:ext uri="{FF2B5EF4-FFF2-40B4-BE49-F238E27FC236}">
                <a16:creationId xmlns:a16="http://schemas.microsoft.com/office/drawing/2014/main" id="{64B374D2-F2D4-90DF-22FD-816D0712F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163E45E-2F11-1A5D-2176-7F846CBADB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49442779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196578A4-CC06-6D68-AD1B-25AE010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9E86496-1523-ACC5-2C6F-E2C7A7ECB9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290698222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B8467689-BF68-0FA8-FAFA-3CC154961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722FD65-93BA-6130-099B-E92779D2DC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70297455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23F53DE2-B18F-1EF6-6CDE-D83124F8E8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1466DA5A-FECE-0A0E-33B8-515D1B25BF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41452373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endParaRPr lang="en-US" dirty="0"/>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80491817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5" name="Picture 4" descr="A cross with lines on it&#10;&#10;Description automatically generated with medium confidence">
            <a:extLst>
              <a:ext uri="{FF2B5EF4-FFF2-40B4-BE49-F238E27FC236}">
                <a16:creationId xmlns:a16="http://schemas.microsoft.com/office/drawing/2014/main" id="{AD5E2031-CE06-65CC-A743-C58C143C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0809770D-2A03-A420-99D1-3D4AAA405C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388962242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6" name="Picture 5" descr="A yellow and black circle with lines&#10;&#10;Description automatically generated">
            <a:extLst>
              <a:ext uri="{FF2B5EF4-FFF2-40B4-BE49-F238E27FC236}">
                <a16:creationId xmlns:a16="http://schemas.microsoft.com/office/drawing/2014/main" id="{12CD117B-9E30-D087-3F41-1FCDB521AE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F17C87A8-6366-3126-985A-0AAD73F049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194625711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0" name="Picture 9" descr="A yellow and black circle with lines&#10;&#10;Description automatically generated">
            <a:extLst>
              <a:ext uri="{FF2B5EF4-FFF2-40B4-BE49-F238E27FC236}">
                <a16:creationId xmlns:a16="http://schemas.microsoft.com/office/drawing/2014/main" id="{E56671AD-8907-C924-7BDE-45EADFCFDC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11" name="Picture 10" descr="A blue circles and circles on a black background&#10;&#10;Description automatically generated">
            <a:extLst>
              <a:ext uri="{FF2B5EF4-FFF2-40B4-BE49-F238E27FC236}">
                <a16:creationId xmlns:a16="http://schemas.microsoft.com/office/drawing/2014/main" id="{2CC79E2F-5A4E-EF17-B94A-8187E0F105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79987558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2" name="Picture 1" descr="A cross with blue and pink lines&#10;&#10;Description automatically generated">
            <a:extLst>
              <a:ext uri="{FF2B5EF4-FFF2-40B4-BE49-F238E27FC236}">
                <a16:creationId xmlns:a16="http://schemas.microsoft.com/office/drawing/2014/main" id="{8097034B-736D-EBED-3E10-0691DBECB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D476597-04DF-8ABB-DFCC-19E5A2B1F2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351708885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303649602"/>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4" name="Picture 3" descr="A blue circle with black background&#10;&#10;Description automatically generated">
            <a:extLst>
              <a:ext uri="{FF2B5EF4-FFF2-40B4-BE49-F238E27FC236}">
                <a16:creationId xmlns:a16="http://schemas.microsoft.com/office/drawing/2014/main" id="{6C86A9CE-849C-E2C9-5FB9-7A52FA018D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CC19A42B-92A7-6CBB-9017-ACFAF651287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3646350759"/>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79309C2D-E252-8ED1-986A-2FD8D2999B7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8B4DF12E-B4F6-43B9-95D7-36BBF27941E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101615319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3" name="Rectangle 2">
            <a:extLst>
              <a:ext uri="{FF2B5EF4-FFF2-40B4-BE49-F238E27FC236}">
                <a16:creationId xmlns:a16="http://schemas.microsoft.com/office/drawing/2014/main" id="{5988174E-E697-55C1-F164-E56A6AAC05C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ack circle with white lines&#10;&#10;Description automatically generated">
            <a:extLst>
              <a:ext uri="{FF2B5EF4-FFF2-40B4-BE49-F238E27FC236}">
                <a16:creationId xmlns:a16="http://schemas.microsoft.com/office/drawing/2014/main" id="{95D27CB3-684F-8A22-4F5C-CD146591E0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98F4C08D-7679-E8B5-0C89-028192D7B7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
        <p:nvSpPr>
          <p:cNvPr id="2" name="Footer Placeholder 1">
            <a:extLst>
              <a:ext uri="{FF2B5EF4-FFF2-40B4-BE49-F238E27FC236}">
                <a16:creationId xmlns:a16="http://schemas.microsoft.com/office/drawing/2014/main" id="{486F8882-223E-3C4C-9CD5-F2E69122B454}"/>
              </a:ext>
            </a:extLst>
          </p:cNvPr>
          <p:cNvSpPr>
            <a:spLocks noGrp="1"/>
          </p:cNvSpPr>
          <p:nvPr>
            <p:ph type="ftr" sz="quarter" idx="14"/>
          </p:nvPr>
        </p:nvSpPr>
        <p:spPr>
          <a:xfrm>
            <a:off x="507420" y="-5805"/>
            <a:ext cx="10570781" cy="365125"/>
          </a:xfrm>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8C439379-3F74-68E6-A8A4-41E8728E0115}"/>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1506515315"/>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CCE3B404-CFD3-472E-EE71-404AA18AE3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Title 1">
            <a:extLst>
              <a:ext uri="{FF2B5EF4-FFF2-40B4-BE49-F238E27FC236}">
                <a16:creationId xmlns:a16="http://schemas.microsoft.com/office/drawing/2014/main" id="{0859C777-E0E4-6744-244B-A1AEB496D6B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6" name="Picture 5" descr="A black circle with white lines&#10;&#10;Description automatically generated">
            <a:extLst>
              <a:ext uri="{FF2B5EF4-FFF2-40B4-BE49-F238E27FC236}">
                <a16:creationId xmlns:a16="http://schemas.microsoft.com/office/drawing/2014/main" id="{B61E64E6-0CBE-545E-439E-E17EAC361B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1" name="Picture 10" descr="A black background with yellow circles and circles&#10;&#10;Description automatically generated">
            <a:extLst>
              <a:ext uri="{FF2B5EF4-FFF2-40B4-BE49-F238E27FC236}">
                <a16:creationId xmlns:a16="http://schemas.microsoft.com/office/drawing/2014/main" id="{2D97A4CF-C7EA-9B66-99F8-A5B42F2887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277713511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2" name="Picture 1" descr="A close up of a colorful background&#10;&#10;Description automatically generated">
            <a:extLst>
              <a:ext uri="{FF2B5EF4-FFF2-40B4-BE49-F238E27FC236}">
                <a16:creationId xmlns:a16="http://schemas.microsoft.com/office/drawing/2014/main" id="{8129CB39-527D-F2FF-70D8-B7AC06269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7" name="Title 1">
            <a:extLst>
              <a:ext uri="{FF2B5EF4-FFF2-40B4-BE49-F238E27FC236}">
                <a16:creationId xmlns:a16="http://schemas.microsoft.com/office/drawing/2014/main" id="{6EFE255A-0EF1-B448-3206-2BA72882B424}"/>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8" name="Picture 7" descr="A cross with blue and pink lines&#10;&#10;Description automatically generated">
            <a:extLst>
              <a:ext uri="{FF2B5EF4-FFF2-40B4-BE49-F238E27FC236}">
                <a16:creationId xmlns:a16="http://schemas.microsoft.com/office/drawing/2014/main" id="{20BDDC3A-73F4-AE86-8244-508785D274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A8692838-8FC8-F809-B9A6-34D6196A3F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10767050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dirty="0"/>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dirty="0"/>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910966675"/>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16" name="Picture 15" descr="A close up of a yellow background&#10;&#10;Description automatically generated">
            <a:extLst>
              <a:ext uri="{FF2B5EF4-FFF2-40B4-BE49-F238E27FC236}">
                <a16:creationId xmlns:a16="http://schemas.microsoft.com/office/drawing/2014/main" id="{FF3D732C-0797-6824-18D4-680F30D0C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57548A0D-5429-815A-AE1F-E8E2BDC8C28F}"/>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8" name="Picture 17" descr="A blue dots in a circle&#10;&#10;Description automatically generated">
            <a:extLst>
              <a:ext uri="{FF2B5EF4-FFF2-40B4-BE49-F238E27FC236}">
                <a16:creationId xmlns:a16="http://schemas.microsoft.com/office/drawing/2014/main" id="{624461AC-D70B-4219-1844-6F273B6D6C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20" name="Picture 19" descr="A blue circles and circles on a black background&#10;&#10;Description automatically generated">
            <a:extLst>
              <a:ext uri="{FF2B5EF4-FFF2-40B4-BE49-F238E27FC236}">
                <a16:creationId xmlns:a16="http://schemas.microsoft.com/office/drawing/2014/main" id="{57139B48-1C95-EE8C-D464-95E1C1CD33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Tree>
    <p:extLst>
      <p:ext uri="{BB962C8B-B14F-4D97-AF65-F5344CB8AC3E}">
        <p14:creationId xmlns:p14="http://schemas.microsoft.com/office/powerpoint/2010/main" val="1121140720"/>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3" name="Picture 2" descr="A cross with blue and pink lines&#10;&#10;Description automatically generated">
            <a:extLst>
              <a:ext uri="{FF2B5EF4-FFF2-40B4-BE49-F238E27FC236}">
                <a16:creationId xmlns:a16="http://schemas.microsoft.com/office/drawing/2014/main" id="{5600EBCD-041F-0981-FE40-5C45CE27A1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47E6534-AD3A-0888-57D3-D3BA47B7E5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2174500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0A09B0BD-D489-AEDF-03AF-5D492B6187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D3E425FB-41FF-DA35-7E1F-237E3A0F6E2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3758806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38748941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33784906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246B3406-D62A-5775-571A-6D0C5F5FFE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40E39BA-2217-79D9-3100-2DEADC3B16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198580744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4" name="Picture 3" descr="A colorful squares with crosses&#10;&#10;Description automatically generated with medium confidence">
            <a:extLst>
              <a:ext uri="{FF2B5EF4-FFF2-40B4-BE49-F238E27FC236}">
                <a16:creationId xmlns:a16="http://schemas.microsoft.com/office/drawing/2014/main" id="{BA3D1161-3F5B-17DF-DC30-BF3C28611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221373B5-3F9D-802B-C51B-8F671A301B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367074983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82E92C89-5CE1-3F6F-AD78-EFD2F5D44D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DDC5E510-1920-31F6-67E6-DE94326F0F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023590442"/>
      </p:ext>
    </p:extLst>
  </p:cSld>
  <p:clrMapOvr>
    <a:masterClrMapping/>
  </p:clrMapOvr>
  <p:extLst>
    <p:ext uri="{DCECCB84-F9BA-43D5-87BE-67443E8EF086}">
      <p15:sldGuideLst xmlns:p15="http://schemas.microsoft.com/office/powerpoint/2012/main"/>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blue dots in a circle&#10;&#10;Description automatically generated">
            <a:extLst>
              <a:ext uri="{FF2B5EF4-FFF2-40B4-BE49-F238E27FC236}">
                <a16:creationId xmlns:a16="http://schemas.microsoft.com/office/drawing/2014/main" id="{DE370FE4-7CF4-4A2C-2F01-9668EC21B2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069C5AA3-C6D2-8BB8-E123-E2507EFA4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47109071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E17C1A30-81E4-13E0-D036-2EEC1998A3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6" name="Picture 5" descr="A blue circles and circles on a black background&#10;&#10;Description automatically generated">
            <a:extLst>
              <a:ext uri="{FF2B5EF4-FFF2-40B4-BE49-F238E27FC236}">
                <a16:creationId xmlns:a16="http://schemas.microsoft.com/office/drawing/2014/main" id="{3D808CFA-9A81-541C-5E15-0960619BAC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3431006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dirty="0"/>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703467797"/>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2853F8AA-C843-F74D-F73E-AE4C9F501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BAD71060-F0F5-6672-332B-E7E384AE3B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2465" y="1185266"/>
            <a:ext cx="5735736" cy="4822460"/>
          </a:xfrm>
          <a:prstGeom prst="rect">
            <a:avLst/>
          </a:prstGeom>
        </p:spPr>
      </p:pic>
      <p:sp>
        <p:nvSpPr>
          <p:cNvPr id="11" name="Picture Placeholder 4"/>
          <p:cNvSpPr>
            <a:spLocks noGrp="1"/>
          </p:cNvSpPr>
          <p:nvPr>
            <p:ph type="pic" sz="quarter" idx="14"/>
          </p:nvPr>
        </p:nvSpPr>
        <p:spPr>
          <a:xfrm>
            <a:off x="5556739"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8062196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4" name="Picture 3" descr="A blue dots in a circle&#10;&#10;Description automatically generated">
            <a:extLst>
              <a:ext uri="{FF2B5EF4-FFF2-40B4-BE49-F238E27FC236}">
                <a16:creationId xmlns:a16="http://schemas.microsoft.com/office/drawing/2014/main" id="{C23D0DDB-FDD0-7E9B-6000-5379F2A624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6A76B768-E011-CA4D-A796-B746A1A8F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9843" y="1277828"/>
            <a:ext cx="7470157" cy="4386036"/>
          </a:xfrm>
          <a:prstGeom prst="rect">
            <a:avLst/>
          </a:prstGeom>
        </p:spPr>
      </p:pic>
      <p:sp>
        <p:nvSpPr>
          <p:cNvPr id="11" name="Picture Placeholder 4"/>
          <p:cNvSpPr>
            <a:spLocks noGrp="1"/>
          </p:cNvSpPr>
          <p:nvPr>
            <p:ph type="pic" sz="quarter" idx="14"/>
          </p:nvPr>
        </p:nvSpPr>
        <p:spPr>
          <a:xfrm>
            <a:off x="487467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04547270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4" name="Picture 3" descr="A cross with lines on it&#10;&#10;Description automatically generated with medium confidence">
            <a:extLst>
              <a:ext uri="{FF2B5EF4-FFF2-40B4-BE49-F238E27FC236}">
                <a16:creationId xmlns:a16="http://schemas.microsoft.com/office/drawing/2014/main" id="{EF70F3DC-B745-A51E-3E40-D031AE1D45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5" name="Picture 4" descr="A black background with yellow circles and circles&#10;&#10;Description automatically generated">
            <a:extLst>
              <a:ext uri="{FF2B5EF4-FFF2-40B4-BE49-F238E27FC236}">
                <a16:creationId xmlns:a16="http://schemas.microsoft.com/office/drawing/2014/main" id="{09934961-E908-5AC6-7F6D-FA3BB6BC4F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285859882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4" name="Picture 3" descr="A colorful squares with crosses&#10;&#10;Description automatically generated with medium confidence">
            <a:extLst>
              <a:ext uri="{FF2B5EF4-FFF2-40B4-BE49-F238E27FC236}">
                <a16:creationId xmlns:a16="http://schemas.microsoft.com/office/drawing/2014/main" id="{6AAB06B7-825F-D80A-C39C-B78719E9E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5" name="Picture 4" descr="A blue circles and circles on a black background&#10;&#10;Description automatically generated">
            <a:extLst>
              <a:ext uri="{FF2B5EF4-FFF2-40B4-BE49-F238E27FC236}">
                <a16:creationId xmlns:a16="http://schemas.microsoft.com/office/drawing/2014/main" id="{AA4CE271-24BA-86CA-3EEE-F5D4EE176F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186947169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ross with blue and pink lines&#10;&#10;Description automatically generated">
            <a:extLst>
              <a:ext uri="{FF2B5EF4-FFF2-40B4-BE49-F238E27FC236}">
                <a16:creationId xmlns:a16="http://schemas.microsoft.com/office/drawing/2014/main" id="{BFA2F5BE-412C-2EF7-CC3E-2BB0F77678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FAB1C743-FD4E-5CF5-CE06-A2BDBC0597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Tree>
    <p:extLst>
      <p:ext uri="{BB962C8B-B14F-4D97-AF65-F5344CB8AC3E}">
        <p14:creationId xmlns:p14="http://schemas.microsoft.com/office/powerpoint/2010/main" val="464941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804843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2127973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2387957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99051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A53C-8EDE-A8FD-614E-E610F1684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11643-694A-F782-56A6-4756FAE8D8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711E23-1548-B098-4D73-C94823868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4DA53-E19F-47A3-3AC1-CF6836DBED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EBDAA6-47AA-30CB-1B82-2A9F1A3AB214}"/>
              </a:ext>
            </a:extLst>
          </p:cNvPr>
          <p:cNvSpPr>
            <a:spLocks noGrp="1"/>
          </p:cNvSpPr>
          <p:nvPr>
            <p:ph type="ftr" sz="quarter" idx="11"/>
          </p:nvPr>
        </p:nvSpPr>
        <p:spPr/>
        <p:txBody>
          <a:bodyPr/>
          <a:lstStyle/>
          <a:p>
            <a:r>
              <a:rPr lang="en-US"/>
              <a:t>Washington State: FHIR Forward</a:t>
            </a:r>
          </a:p>
        </p:txBody>
      </p:sp>
      <p:sp>
        <p:nvSpPr>
          <p:cNvPr id="7" name="Slide Number Placeholder 6">
            <a:extLst>
              <a:ext uri="{FF2B5EF4-FFF2-40B4-BE49-F238E27FC236}">
                <a16:creationId xmlns:a16="http://schemas.microsoft.com/office/drawing/2014/main" id="{CDBBC47E-3746-D83B-6E36-505A7FACA913}"/>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038635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dirty="0"/>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1593371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dirty="0"/>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dirty="0">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1373848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dirty="0"/>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34044090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dirty="0"/>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dirty="0"/>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endParaRPr lang="en-US" dirty="0"/>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517003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endParaRPr lang="en-US" dirty="0"/>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71599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endParaRPr lang="en-US" dirty="0"/>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40000875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endParaRPr lang="en-US" dirty="0"/>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592473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endParaRPr lang="en-US" dirty="0"/>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31441394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endParaRPr lang="en-US" dirty="0"/>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6426972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endParaRPr lang="en-US" dirty="0"/>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167191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07B6-DCC7-1CF9-8CB6-BF358850AC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3E698C-FE02-73AD-811A-280C5F1C6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150F9-E695-B840-E88D-2A556C448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FC8670-7BF4-7419-349D-6139B6B57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B48DB-75D9-7B87-525B-E10D37005F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2E6D2-0685-917E-AA7B-2728CFAA7FA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B30047-BA4D-4B6C-CE64-CA424E8CC715}"/>
              </a:ext>
            </a:extLst>
          </p:cNvPr>
          <p:cNvSpPr>
            <a:spLocks noGrp="1"/>
          </p:cNvSpPr>
          <p:nvPr>
            <p:ph type="ftr" sz="quarter" idx="11"/>
          </p:nvPr>
        </p:nvSpPr>
        <p:spPr/>
        <p:txBody>
          <a:bodyPr/>
          <a:lstStyle/>
          <a:p>
            <a:r>
              <a:rPr lang="en-US"/>
              <a:t>Washington State: FHIR Forward</a:t>
            </a:r>
          </a:p>
        </p:txBody>
      </p:sp>
      <p:sp>
        <p:nvSpPr>
          <p:cNvPr id="9" name="Slide Number Placeholder 8">
            <a:extLst>
              <a:ext uri="{FF2B5EF4-FFF2-40B4-BE49-F238E27FC236}">
                <a16:creationId xmlns:a16="http://schemas.microsoft.com/office/drawing/2014/main" id="{7C9397B7-3A8A-C618-A6AC-BF9CE9B6A0F0}"/>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534105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dirty="0"/>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6073445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endParaRPr 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24568382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40606918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dirty="0"/>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endParaRPr lang="en-US" dirty="0"/>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836663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dirty="0"/>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9760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5" name="Picture 4" descr="A blue square with white lines&#10;&#10;Description automatically generated">
            <a:extLst>
              <a:ext uri="{FF2B5EF4-FFF2-40B4-BE49-F238E27FC236}">
                <a16:creationId xmlns:a16="http://schemas.microsoft.com/office/drawing/2014/main" id="{07425D5A-747E-BA01-319E-32F66C7AF3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023" y="-9292"/>
            <a:ext cx="13822045" cy="6875781"/>
          </a:xfrm>
          <a:prstGeom prst="rect">
            <a:avLst/>
          </a:prstGeom>
        </p:spPr>
      </p:pic>
      <p:pic>
        <p:nvPicPr>
          <p:cNvPr id="6" name="Picture 5" descr="A pink and purple circle&#10;&#10;Description automatically generated">
            <a:extLst>
              <a:ext uri="{FF2B5EF4-FFF2-40B4-BE49-F238E27FC236}">
                <a16:creationId xmlns:a16="http://schemas.microsoft.com/office/drawing/2014/main" id="{342B4B86-F0A8-D866-9333-DFDD0A3D1F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139" y="-130867"/>
            <a:ext cx="9952326" cy="9589764"/>
          </a:xfrm>
          <a:prstGeom prst="rect">
            <a:avLst/>
          </a:prstGeom>
        </p:spPr>
      </p:pic>
      <p:pic>
        <p:nvPicPr>
          <p:cNvPr id="8" name="Picture 7" descr="A group of orange and yellow crosses&#10;&#10;Description automatically generated">
            <a:extLst>
              <a:ext uri="{FF2B5EF4-FFF2-40B4-BE49-F238E27FC236}">
                <a16:creationId xmlns:a16="http://schemas.microsoft.com/office/drawing/2014/main" id="{BC1F27D2-8FBD-F5F3-0D37-5DD9E33FD3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43260" y="-763754"/>
            <a:ext cx="2781300" cy="2832100"/>
          </a:xfrm>
          <a:prstGeom prst="rect">
            <a:avLst/>
          </a:prstGeom>
        </p:spPr>
      </p:pic>
      <p:pic>
        <p:nvPicPr>
          <p:cNvPr id="10" name="Picture 9" descr="A white line drawing of gears&#10;&#10;Description automatically generated">
            <a:extLst>
              <a:ext uri="{FF2B5EF4-FFF2-40B4-BE49-F238E27FC236}">
                <a16:creationId xmlns:a16="http://schemas.microsoft.com/office/drawing/2014/main" id="{82AFD520-2B8A-324B-CA70-A9CC4CE9DC6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10859"/>
          <a:stretch/>
        </p:blipFill>
        <p:spPr>
          <a:xfrm>
            <a:off x="4983981" y="3538900"/>
            <a:ext cx="6162073" cy="2026265"/>
          </a:xfrm>
          <a:prstGeom prst="rect">
            <a:avLst/>
          </a:prstGeom>
        </p:spPr>
      </p:pic>
      <p:pic>
        <p:nvPicPr>
          <p:cNvPr id="12" name="Picture 11" descr="A person with her arms crossed&#10;&#10;Description automatically generated">
            <a:extLst>
              <a:ext uri="{FF2B5EF4-FFF2-40B4-BE49-F238E27FC236}">
                <a16:creationId xmlns:a16="http://schemas.microsoft.com/office/drawing/2014/main" id="{12D11D67-505B-95ED-7993-EA6C59FBEC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83723" y="1124968"/>
            <a:ext cx="4590529" cy="795558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0C71A2B5-00FA-109B-EBF5-7E755891A0E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88523" y="405952"/>
            <a:ext cx="2929558" cy="758311"/>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Tree>
    <p:extLst>
      <p:ext uri="{BB962C8B-B14F-4D97-AF65-F5344CB8AC3E}">
        <p14:creationId xmlns:p14="http://schemas.microsoft.com/office/powerpoint/2010/main" val="5508839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group of purple circles&#10;&#10;Description automatically generated">
            <a:extLst>
              <a:ext uri="{FF2B5EF4-FFF2-40B4-BE49-F238E27FC236}">
                <a16:creationId xmlns:a16="http://schemas.microsoft.com/office/drawing/2014/main" id="{9CBF0C1F-CBB4-6D1B-A92D-3F184D00AD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5315494" y="523801"/>
            <a:ext cx="5677556" cy="7257510"/>
          </a:xfrm>
          <a:prstGeom prst="rect">
            <a:avLst/>
          </a:prstGeom>
        </p:spPr>
      </p:pic>
      <p:pic>
        <p:nvPicPr>
          <p:cNvPr id="9" name="Picture 8" descr="A colorful squares with crosses&#10;&#10;Description automatically generated with medium confidence">
            <a:extLst>
              <a:ext uri="{FF2B5EF4-FFF2-40B4-BE49-F238E27FC236}">
                <a16:creationId xmlns:a16="http://schemas.microsoft.com/office/drawing/2014/main" id="{D70F3AA5-052F-03B0-1971-E983441FF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6690" y="-467246"/>
            <a:ext cx="5365019" cy="6858000"/>
          </a:xfrm>
          <a:prstGeom prst="rect">
            <a:avLst/>
          </a:prstGeom>
        </p:spPr>
      </p:pic>
      <p:pic>
        <p:nvPicPr>
          <p:cNvPr id="11" name="Picture 10" descr="A white line drawing on a black background&#10;&#10;Description automatically generated">
            <a:extLst>
              <a:ext uri="{FF2B5EF4-FFF2-40B4-BE49-F238E27FC236}">
                <a16:creationId xmlns:a16="http://schemas.microsoft.com/office/drawing/2014/main" id="{984B6CB8-E0E6-9A0B-EB2C-A9BC6012E2A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a:off x="3598306" y="-1060158"/>
            <a:ext cx="3334519" cy="4156729"/>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E6A239B6-0A64-5DCE-DA38-E3DE04C9FAC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pic>
        <p:nvPicPr>
          <p:cNvPr id="18" name="Picture 17" descr="A black background with white text&#10;&#10;Description automatically generated">
            <a:extLst>
              <a:ext uri="{FF2B5EF4-FFF2-40B4-BE49-F238E27FC236}">
                <a16:creationId xmlns:a16="http://schemas.microsoft.com/office/drawing/2014/main" id="{DE18533C-1B59-0039-FA36-F226CB16475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41858" y="467246"/>
            <a:ext cx="3788142" cy="980554"/>
          </a:xfrm>
          <a:prstGeom prst="rect">
            <a:avLst/>
          </a:prstGeom>
        </p:spPr>
      </p:pic>
      <p:pic>
        <p:nvPicPr>
          <p:cNvPr id="6" name="Picture 5" descr="A nurse and a person in a wheelchair&#10;&#10;Description automatically generated">
            <a:extLst>
              <a:ext uri="{FF2B5EF4-FFF2-40B4-BE49-F238E27FC236}">
                <a16:creationId xmlns:a16="http://schemas.microsoft.com/office/drawing/2014/main" id="{C62CBA5C-7500-4E61-7D41-89101E96407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116531" y="488492"/>
            <a:ext cx="6976583" cy="6545875"/>
          </a:xfrm>
          <a:prstGeom prst="rect">
            <a:avLst/>
          </a:prstGeom>
        </p:spPr>
      </p:pic>
      <p:pic>
        <p:nvPicPr>
          <p:cNvPr id="16" name="Picture 15" descr="A black and white background&#10;&#10;Description automatically generated">
            <a:extLst>
              <a:ext uri="{FF2B5EF4-FFF2-40B4-BE49-F238E27FC236}">
                <a16:creationId xmlns:a16="http://schemas.microsoft.com/office/drawing/2014/main" id="{AAF256E0-4454-1D91-FF1F-9DDB6DE886E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02878" y="4352034"/>
            <a:ext cx="15374419" cy="2384378"/>
          </a:xfrm>
          <a:prstGeom prst="rect">
            <a:avLst/>
          </a:prstGeom>
        </p:spPr>
      </p:pic>
    </p:spTree>
    <p:extLst>
      <p:ext uri="{BB962C8B-B14F-4D97-AF65-F5344CB8AC3E}">
        <p14:creationId xmlns:p14="http://schemas.microsoft.com/office/powerpoint/2010/main" val="345911731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E22AA"/>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D136-5D0B-23FB-C44F-D6199CDBF140}"/>
              </a:ext>
            </a:extLst>
          </p:cNvPr>
          <p:cNvSpPr>
            <a:spLocks noGrp="1"/>
          </p:cNvSpPr>
          <p:nvPr>
            <p:ph type="sldNum" sz="quarter" idx="10"/>
          </p:nvPr>
        </p:nvSpPr>
        <p:spPr>
          <a:xfrm>
            <a:off x="11360517" y="6277092"/>
            <a:ext cx="513735" cy="227164"/>
          </a:xfrm>
        </p:spPr>
        <p:txBody>
          <a:bodyPr/>
          <a:lstStyle/>
          <a:p>
            <a:fld id="{D8D877B3-D348-4611-9BDB-C5374591D951}" type="slidenum">
              <a:rPr lang="en-US" smtClean="0"/>
              <a:pPr/>
              <a:t>‹#›</a:t>
            </a:fld>
            <a:endParaRPr lang="en-US"/>
          </a:p>
        </p:txBody>
      </p:sp>
      <p:sp>
        <p:nvSpPr>
          <p:cNvPr id="3" name="Footer Placeholder 3">
            <a:extLst>
              <a:ext uri="{FF2B5EF4-FFF2-40B4-BE49-F238E27FC236}">
                <a16:creationId xmlns:a16="http://schemas.microsoft.com/office/drawing/2014/main" id="{A99A14B5-D28C-9A59-D203-30F11AF5A8F0}"/>
              </a:ext>
            </a:extLst>
          </p:cNvPr>
          <p:cNvSpPr>
            <a:spLocks noGrp="1"/>
          </p:cNvSpPr>
          <p:nvPr>
            <p:ph type="ftr" sz="quarter" idx="11"/>
          </p:nvPr>
        </p:nvSpPr>
        <p:spPr>
          <a:xfrm>
            <a:off x="507420" y="-21859"/>
            <a:ext cx="10570781" cy="365125"/>
          </a:xfrm>
        </p:spPr>
        <p:txBody>
          <a:bodyPr/>
          <a:lstStyle/>
          <a:p>
            <a:r>
              <a:rPr lang="en-US"/>
              <a:t>Washington State: FHIR Forward</a:t>
            </a:r>
          </a:p>
        </p:txBody>
      </p:sp>
      <p:pic>
        <p:nvPicPr>
          <p:cNvPr id="15" name="Picture 14" descr="A white text on a black background&#10;&#10;Description automatically generated">
            <a:extLst>
              <a:ext uri="{FF2B5EF4-FFF2-40B4-BE49-F238E27FC236}">
                <a16:creationId xmlns:a16="http://schemas.microsoft.com/office/drawing/2014/main" id="{0F0B7E2F-5DBA-B356-3CD5-D56F1A222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pic>
        <p:nvPicPr>
          <p:cNvPr id="4" name="Picture 3" descr="A close up of a yellow background&#10;&#10;Description automatically generated">
            <a:extLst>
              <a:ext uri="{FF2B5EF4-FFF2-40B4-BE49-F238E27FC236}">
                <a16:creationId xmlns:a16="http://schemas.microsoft.com/office/drawing/2014/main" id="{1200A9F5-93B5-A7FF-D0C5-460822DC2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yellow background&#10;&#10;Description automatically generated">
            <a:extLst>
              <a:ext uri="{FF2B5EF4-FFF2-40B4-BE49-F238E27FC236}">
                <a16:creationId xmlns:a16="http://schemas.microsoft.com/office/drawing/2014/main" id="{48E527E4-D440-0126-72A8-266DDEDC5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pic>
        <p:nvPicPr>
          <p:cNvPr id="6" name="Picture 5" descr="A group of circles on a black background&#10;&#10;Description automatically generated">
            <a:extLst>
              <a:ext uri="{FF2B5EF4-FFF2-40B4-BE49-F238E27FC236}">
                <a16:creationId xmlns:a16="http://schemas.microsoft.com/office/drawing/2014/main" id="{0CC922EF-4248-7995-8DC5-60C12CD776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5408574" y="785275"/>
            <a:ext cx="5576286" cy="7128058"/>
          </a:xfrm>
          <a:prstGeom prst="rect">
            <a:avLst/>
          </a:prstGeom>
        </p:spPr>
      </p:pic>
      <p:pic>
        <p:nvPicPr>
          <p:cNvPr id="8" name="Picture 7" descr="A yellow and black circle with lines&#10;&#10;Description automatically generated">
            <a:extLst>
              <a:ext uri="{FF2B5EF4-FFF2-40B4-BE49-F238E27FC236}">
                <a16:creationId xmlns:a16="http://schemas.microsoft.com/office/drawing/2014/main" id="{99B6DFA8-814D-2A5A-07A0-9BE05EAB5C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4800" y="2814240"/>
            <a:ext cx="3115951" cy="3070128"/>
          </a:xfrm>
          <a:prstGeom prst="rect">
            <a:avLst/>
          </a:prstGeom>
        </p:spPr>
      </p:pic>
      <p:sp>
        <p:nvSpPr>
          <p:cNvPr id="10" name="Slide Number Placeholder 1">
            <a:extLst>
              <a:ext uri="{FF2B5EF4-FFF2-40B4-BE49-F238E27FC236}">
                <a16:creationId xmlns:a16="http://schemas.microsoft.com/office/drawing/2014/main" id="{D4B112E4-2164-0CA2-F99E-706AE4F1D57E}"/>
              </a:ext>
            </a:extLst>
          </p:cNvPr>
          <p:cNvSpPr txBox="1">
            <a:spLocks/>
          </p:cNvSpPr>
          <p:nvPr userDrawn="1"/>
        </p:nvSpPr>
        <p:spPr>
          <a:xfrm>
            <a:off x="11360517" y="6390178"/>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pic>
        <p:nvPicPr>
          <p:cNvPr id="12" name="Picture 11" descr="A white lines on a black background&#10;&#10;Description automatically generated">
            <a:extLst>
              <a:ext uri="{FF2B5EF4-FFF2-40B4-BE49-F238E27FC236}">
                <a16:creationId xmlns:a16="http://schemas.microsoft.com/office/drawing/2014/main" id="{D274C76C-F366-5AC6-4F06-056212BF5F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72458" y="1371599"/>
            <a:ext cx="2652964" cy="2057401"/>
          </a:xfrm>
          <a:prstGeom prst="rect">
            <a:avLst/>
          </a:prstGeom>
        </p:spPr>
      </p:pic>
      <p:pic>
        <p:nvPicPr>
          <p:cNvPr id="20" name="Picture 19" descr="A person smiling with a tablet&#10;&#10;Description automatically generated">
            <a:extLst>
              <a:ext uri="{FF2B5EF4-FFF2-40B4-BE49-F238E27FC236}">
                <a16:creationId xmlns:a16="http://schemas.microsoft.com/office/drawing/2014/main" id="{7FCB76DB-628F-A0E6-BCF5-2273D9C7141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62113" y="505831"/>
            <a:ext cx="5612139" cy="8409147"/>
          </a:xfrm>
          <a:prstGeom prst="rect">
            <a:avLst/>
          </a:prstGeom>
        </p:spPr>
      </p:pic>
      <p:pic>
        <p:nvPicPr>
          <p:cNvPr id="21" name="Picture 20" descr="A black background with white text&#10;&#10;Description automatically generated">
            <a:extLst>
              <a:ext uri="{FF2B5EF4-FFF2-40B4-BE49-F238E27FC236}">
                <a16:creationId xmlns:a16="http://schemas.microsoft.com/office/drawing/2014/main" id="{C0FFB935-1E49-E8EB-EE80-3A8C7B3FDE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30929" y="5409624"/>
            <a:ext cx="3788142" cy="9805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FE8A8F75-8610-B262-0C0B-B083629838A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5731" y="324497"/>
            <a:ext cx="2564388" cy="693710"/>
          </a:xfrm>
          <a:prstGeom prst="rect">
            <a:avLst/>
          </a:prstGeom>
        </p:spPr>
      </p:pic>
    </p:spTree>
    <p:extLst>
      <p:ext uri="{BB962C8B-B14F-4D97-AF65-F5344CB8AC3E}">
        <p14:creationId xmlns:p14="http://schemas.microsoft.com/office/powerpoint/2010/main" val="80937949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A6BD17-A088-FFBF-8B9E-045D5422D217}"/>
              </a:ext>
            </a:extLst>
          </p:cNvPr>
          <p:cNvSpPr>
            <a:spLocks noGrp="1"/>
          </p:cNvSpPr>
          <p:nvPr>
            <p:ph type="sldNum" sz="quarter" idx="10"/>
          </p:nvPr>
        </p:nvSpPr>
        <p:spPr/>
        <p:txBody>
          <a:bodyPr/>
          <a:lstStyle/>
          <a:p>
            <a:fld id="{CD018B5B-3FD1-43B0-9C50-E33EBAC66E22}" type="slidenum">
              <a:rPr lang="en-GB" smtClean="0"/>
              <a:pPr/>
              <a:t>‹#›</a:t>
            </a:fld>
            <a:endParaRPr lang="en-GB"/>
          </a:p>
        </p:txBody>
      </p:sp>
      <p:sp>
        <p:nvSpPr>
          <p:cNvPr id="4" name="Footer Placeholder 3">
            <a:extLst>
              <a:ext uri="{FF2B5EF4-FFF2-40B4-BE49-F238E27FC236}">
                <a16:creationId xmlns:a16="http://schemas.microsoft.com/office/drawing/2014/main" id="{CBBB08E3-3CC6-C799-F4E2-924D66A69841}"/>
              </a:ext>
            </a:extLst>
          </p:cNvPr>
          <p:cNvSpPr>
            <a:spLocks noGrp="1"/>
          </p:cNvSpPr>
          <p:nvPr>
            <p:ph type="ftr" sz="quarter" idx="11"/>
          </p:nvPr>
        </p:nvSpPr>
        <p:spPr/>
        <p:txBody>
          <a:bodyPr/>
          <a:lstStyle/>
          <a:p>
            <a:r>
              <a:rPr lang="en-US"/>
              <a:t>Washington State: FHIR Forward</a:t>
            </a:r>
          </a:p>
        </p:txBody>
      </p:sp>
      <p:pic>
        <p:nvPicPr>
          <p:cNvPr id="14" name="Picture 13" descr="A purple and blue gradient&#10;&#10;Description automatically generated">
            <a:extLst>
              <a:ext uri="{FF2B5EF4-FFF2-40B4-BE49-F238E27FC236}">
                <a16:creationId xmlns:a16="http://schemas.microsoft.com/office/drawing/2014/main" id="{70538B83-B0A5-6CD3-C2EB-4AE652215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colorful gradient on a black background&#10;&#10;Description automatically generated">
            <a:extLst>
              <a:ext uri="{FF2B5EF4-FFF2-40B4-BE49-F238E27FC236}">
                <a16:creationId xmlns:a16="http://schemas.microsoft.com/office/drawing/2014/main" id="{43F2DFA9-6BE4-0D02-F3EE-1ECB0AA2A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2322" y="185194"/>
            <a:ext cx="6539593" cy="6858000"/>
          </a:xfrm>
          <a:prstGeom prst="rect">
            <a:avLst/>
          </a:prstGeom>
        </p:spPr>
      </p:pic>
      <p:pic>
        <p:nvPicPr>
          <p:cNvPr id="17" name="Picture 16" descr="A white line drawing on a black background&#10;&#10;Description automatically generated">
            <a:extLst>
              <a:ext uri="{FF2B5EF4-FFF2-40B4-BE49-F238E27FC236}">
                <a16:creationId xmlns:a16="http://schemas.microsoft.com/office/drawing/2014/main" id="{C1617B43-01CB-49D1-F45B-C8A4ED7DAF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727779" y="-1395145"/>
            <a:ext cx="4535744" cy="5654146"/>
          </a:xfrm>
          <a:prstGeom prst="rect">
            <a:avLst/>
          </a:prstGeom>
        </p:spPr>
      </p:pic>
      <p:pic>
        <p:nvPicPr>
          <p:cNvPr id="18" name="Picture 17" descr="A person in a white coat holding a tablet&#10;&#10;Description automatically generated">
            <a:extLst>
              <a:ext uri="{FF2B5EF4-FFF2-40B4-BE49-F238E27FC236}">
                <a16:creationId xmlns:a16="http://schemas.microsoft.com/office/drawing/2014/main" id="{99A102EE-388D-6542-3567-7FC2ED480E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60487" y="-868102"/>
            <a:ext cx="6057156" cy="8964591"/>
          </a:xfrm>
          <a:prstGeom prst="rect">
            <a:avLst/>
          </a:prstGeom>
        </p:spPr>
      </p:pic>
      <p:pic>
        <p:nvPicPr>
          <p:cNvPr id="19" name="Picture 18" descr="A white crosses on a black background&#10;&#10;Description automatically generated">
            <a:extLst>
              <a:ext uri="{FF2B5EF4-FFF2-40B4-BE49-F238E27FC236}">
                <a16:creationId xmlns:a16="http://schemas.microsoft.com/office/drawing/2014/main" id="{FC6CCAEA-0988-1D65-6ABE-827B27846F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2202" y="2740610"/>
            <a:ext cx="1223490" cy="1237499"/>
          </a:xfrm>
          <a:prstGeom prst="rect">
            <a:avLst/>
          </a:prstGeom>
        </p:spPr>
      </p:pic>
      <p:pic>
        <p:nvPicPr>
          <p:cNvPr id="20" name="Picture 19" descr="A black background with white text&#10;&#10;Description automatically generated">
            <a:extLst>
              <a:ext uri="{FF2B5EF4-FFF2-40B4-BE49-F238E27FC236}">
                <a16:creationId xmlns:a16="http://schemas.microsoft.com/office/drawing/2014/main" id="{27A24A99-0E32-54C6-EC07-A538A9EE475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824773" y="5054795"/>
            <a:ext cx="4535744" cy="1174069"/>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77D1F139-F43E-3DE6-D60F-9A8CEB8614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7748" y="283969"/>
            <a:ext cx="2618067" cy="840999"/>
          </a:xfrm>
          <a:prstGeom prst="rect">
            <a:avLst/>
          </a:prstGeom>
        </p:spPr>
      </p:pic>
      <p:sp>
        <p:nvSpPr>
          <p:cNvPr id="5" name="Slide Number Placeholder 1">
            <a:extLst>
              <a:ext uri="{FF2B5EF4-FFF2-40B4-BE49-F238E27FC236}">
                <a16:creationId xmlns:a16="http://schemas.microsoft.com/office/drawing/2014/main" id="{37A29BAD-C81E-8118-5ED1-89EB0A333712}"/>
              </a:ext>
            </a:extLst>
          </p:cNvPr>
          <p:cNvSpPr txBox="1">
            <a:spLocks/>
          </p:cNvSpPr>
          <p:nvPr userDrawn="1"/>
        </p:nvSpPr>
        <p:spPr>
          <a:xfrm>
            <a:off x="11360517" y="6277092"/>
            <a:ext cx="513735" cy="227164"/>
          </a:xfrm>
          <a:prstGeom prst="rect">
            <a:avLst/>
          </a:prstGeom>
        </p:spPr>
        <p:txBody>
          <a:bodyPr vert="horz" lIns="0" tIns="0" rIns="0" bIns="0" rtlCol="0" anchor="t" anchorCtr="0"/>
          <a:lstStyle>
            <a:defPPr>
              <a:defRPr lang="en-US"/>
            </a:defPPr>
            <a:lvl1pPr marL="0" algn="r" defTabSz="914400" rtl="0" eaLnBrk="1" latinLnBrk="0" hangingPunct="1">
              <a:defRPr sz="11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a:p>
        </p:txBody>
      </p:sp>
    </p:spTree>
    <p:extLst>
      <p:ext uri="{BB962C8B-B14F-4D97-AF65-F5344CB8AC3E}">
        <p14:creationId xmlns:p14="http://schemas.microsoft.com/office/powerpoint/2010/main" val="2780050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_Sid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656" y="2339984"/>
            <a:ext cx="4187371" cy="1783443"/>
          </a:xfrm>
        </p:spPr>
        <p:txBody>
          <a:bodyPr wrap="square" anchor="ctr" anchorCtr="0"/>
          <a:lstStyle>
            <a:lvl1pPr>
              <a:lnSpc>
                <a:spcPct val="100000"/>
              </a:lnSpc>
              <a:defRPr sz="3600" b="0" i="1">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2E51EBB1-6778-A844-B9B4-3D7DB8F9916E}"/>
              </a:ext>
            </a:extLst>
          </p:cNvPr>
          <p:cNvSpPr>
            <a:spLocks noGrp="1"/>
          </p:cNvSpPr>
          <p:nvPr>
            <p:ph type="ftr" sz="quarter" idx="11"/>
          </p:nvPr>
        </p:nvSpPr>
        <p:spPr/>
        <p:txBody>
          <a:bodyPr/>
          <a:lstStyle/>
          <a:p>
            <a:r>
              <a:rPr lang="en-US"/>
              <a:t>Washington State: FHIR Forward</a:t>
            </a:r>
          </a:p>
        </p:txBody>
      </p:sp>
      <p:pic>
        <p:nvPicPr>
          <p:cNvPr id="5" name="Picture 4" descr="A colorful squares with crosses&#10;&#10;Description automatically generated with medium confidence">
            <a:extLst>
              <a:ext uri="{FF2B5EF4-FFF2-40B4-BE49-F238E27FC236}">
                <a16:creationId xmlns:a16="http://schemas.microsoft.com/office/drawing/2014/main" id="{24DD71F4-6805-5DF8-B4AD-C8B2BBE55C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229818"/>
            <a:ext cx="3472541" cy="4438882"/>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64BEECD8-989F-0C21-447A-394CC5E926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19723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D239-0175-02C9-BF86-1C27DD482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94FB7-E59C-58D2-0D94-E7DA2E4D43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7F997D-1992-0BC5-6128-05491E67D67E}"/>
              </a:ext>
            </a:extLst>
          </p:cNvPr>
          <p:cNvSpPr>
            <a:spLocks noGrp="1"/>
          </p:cNvSpPr>
          <p:nvPr>
            <p:ph type="ftr" sz="quarter" idx="11"/>
          </p:nvPr>
        </p:nvSpPr>
        <p:spPr/>
        <p:txBody>
          <a:bodyPr/>
          <a:lstStyle/>
          <a:p>
            <a:r>
              <a:rPr lang="en-US"/>
              <a:t>Washington State: FHIR Forward</a:t>
            </a:r>
          </a:p>
        </p:txBody>
      </p:sp>
      <p:sp>
        <p:nvSpPr>
          <p:cNvPr id="5" name="Slide Number Placeholder 4">
            <a:extLst>
              <a:ext uri="{FF2B5EF4-FFF2-40B4-BE49-F238E27FC236}">
                <a16:creationId xmlns:a16="http://schemas.microsoft.com/office/drawing/2014/main" id="{F3EC3D6D-3FFE-08EB-F65F-C2043B037010}"/>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33277010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_Top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Content Placeholder 7">
            <a:extLst>
              <a:ext uri="{FF2B5EF4-FFF2-40B4-BE49-F238E27FC236}">
                <a16:creationId xmlns:a16="http://schemas.microsoft.com/office/drawing/2014/main" id="{68BEE182-E07C-C44F-AD0D-74C5DD3A8FA6}"/>
              </a:ext>
            </a:extLst>
          </p:cNvPr>
          <p:cNvSpPr>
            <a:spLocks noGrp="1"/>
          </p:cNvSpPr>
          <p:nvPr>
            <p:ph sz="quarter" idx="11"/>
          </p:nvPr>
        </p:nvSpPr>
        <p:spPr>
          <a:xfrm>
            <a:off x="526301" y="2278265"/>
            <a:ext cx="10579608" cy="368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66A44118-CF77-3548-974F-761F382872F4}"/>
              </a:ext>
            </a:extLst>
          </p:cNvPr>
          <p:cNvSpPr>
            <a:spLocks noGrp="1"/>
          </p:cNvSpPr>
          <p:nvPr>
            <p:ph type="body" sz="quarter" idx="12" hasCustomPrompt="1"/>
          </p:nvPr>
        </p:nvSpPr>
        <p:spPr>
          <a:xfrm>
            <a:off x="514109" y="1822615"/>
            <a:ext cx="10591800" cy="518337"/>
          </a:xfrm>
        </p:spPr>
        <p:txBody>
          <a:bodyPr>
            <a:normAutofit/>
          </a:bodyPr>
          <a:lstStyle>
            <a:lvl1pPr marL="0" indent="0">
              <a:buNone/>
              <a:defRPr lang="en-US" sz="1600" b="1" kern="1200" spc="50" dirty="0" smtClean="0">
                <a:solidFill>
                  <a:schemeClr val="accent2"/>
                </a:solidFill>
                <a:latin typeface="+mn-lt"/>
                <a:ea typeface="+mn-ea"/>
                <a:cs typeface="+mn-cs"/>
              </a:defRPr>
            </a:lvl1pPr>
          </a:lstStyle>
          <a:p>
            <a:pPr marL="0" lvl="0" algn="l" defTabSz="914400" rtl="0" eaLnBrk="1" latinLnBrk="0" hangingPunct="1">
              <a:defRPr/>
            </a:pPr>
            <a:r>
              <a:rPr lang="en-US"/>
              <a:t>SUBHEAD </a:t>
            </a:r>
          </a:p>
        </p:txBody>
      </p:sp>
      <p:sp>
        <p:nvSpPr>
          <p:cNvPr id="4" name="Footer Placeholder 3">
            <a:extLst>
              <a:ext uri="{FF2B5EF4-FFF2-40B4-BE49-F238E27FC236}">
                <a16:creationId xmlns:a16="http://schemas.microsoft.com/office/drawing/2014/main" id="{E2A27ABA-72B3-7344-923A-19853DC9D124}"/>
              </a:ext>
            </a:extLst>
          </p:cNvPr>
          <p:cNvSpPr>
            <a:spLocks noGrp="1"/>
          </p:cNvSpPr>
          <p:nvPr>
            <p:ph type="ftr" sz="quarter" idx="13"/>
          </p:nvPr>
        </p:nvSpPr>
        <p:spPr/>
        <p:txBody>
          <a:bodyPr/>
          <a:lstStyle/>
          <a:p>
            <a:r>
              <a:rPr lang="en-US"/>
              <a:t>Washington State: FHIR Forward</a:t>
            </a:r>
          </a:p>
        </p:txBody>
      </p:sp>
      <p:pic>
        <p:nvPicPr>
          <p:cNvPr id="12" name="Picture 11" descr="A blue circle with black background&#10;&#10;Description automatically generated">
            <a:extLst>
              <a:ext uri="{FF2B5EF4-FFF2-40B4-BE49-F238E27FC236}">
                <a16:creationId xmlns:a16="http://schemas.microsoft.com/office/drawing/2014/main" id="{D15FF975-4FDF-B603-8055-21112A36A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5399" y="-279846"/>
            <a:ext cx="2989621" cy="2157535"/>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B72A9965-89F6-75FA-4294-8D6B6CF3E6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0350" y="165083"/>
            <a:ext cx="1282066" cy="922961"/>
          </a:xfrm>
          <a:prstGeom prst="rect">
            <a:avLst/>
          </a:prstGeom>
        </p:spPr>
      </p:pic>
    </p:spTree>
    <p:extLst>
      <p:ext uri="{BB962C8B-B14F-4D97-AF65-F5344CB8AC3E}">
        <p14:creationId xmlns:p14="http://schemas.microsoft.com/office/powerpoint/2010/main" val="19859080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_Main 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57F7-3FE9-934C-8A0C-63C1B60D73CD}"/>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AB802-5F28-E54B-A357-2309EB84EADF}"/>
              </a:ext>
            </a:extLst>
          </p:cNvPr>
          <p:cNvSpPr>
            <a:spLocks noGrp="1"/>
          </p:cNvSpPr>
          <p:nvPr>
            <p:ph sz="quarter" idx="13"/>
          </p:nvPr>
        </p:nvSpPr>
        <p:spPr>
          <a:xfrm>
            <a:off x="535128" y="1799844"/>
            <a:ext cx="10591800" cy="4210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DCC12E4-38D4-BB4F-9A40-C1DD9A9562F8}"/>
              </a:ext>
            </a:extLst>
          </p:cNvPr>
          <p:cNvSpPr>
            <a:spLocks noGrp="1"/>
          </p:cNvSpPr>
          <p:nvPr>
            <p:ph type="ftr" sz="quarter" idx="14"/>
          </p:nvPr>
        </p:nvSpPr>
        <p:spPr/>
        <p:txBody>
          <a:bodyPr/>
          <a:lstStyle/>
          <a:p>
            <a:r>
              <a:rPr lang="en-US"/>
              <a:t>Washington State: FHIR Forward</a:t>
            </a:r>
          </a:p>
        </p:txBody>
      </p:sp>
      <p:pic>
        <p:nvPicPr>
          <p:cNvPr id="5" name="Picture 4" descr="A blue dots in a circle&#10;&#10;Description automatically generated">
            <a:extLst>
              <a:ext uri="{FF2B5EF4-FFF2-40B4-BE49-F238E27FC236}">
                <a16:creationId xmlns:a16="http://schemas.microsoft.com/office/drawing/2014/main" id="{85C70141-1BF6-1808-2A6D-86D4726475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EEB48334-E862-832F-3480-F63717CD0E3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
        <p:nvSpPr>
          <p:cNvPr id="6" name="Slide Number Placeholder 5">
            <a:extLst>
              <a:ext uri="{FF2B5EF4-FFF2-40B4-BE49-F238E27FC236}">
                <a16:creationId xmlns:a16="http://schemas.microsoft.com/office/drawing/2014/main" id="{4737283B-E040-3A45-A872-FBF3D45B805A}"/>
              </a:ext>
            </a:extLst>
          </p:cNvPr>
          <p:cNvSpPr>
            <a:spLocks noGrp="1"/>
          </p:cNvSpPr>
          <p:nvPr>
            <p:ph type="sldNum" sz="quarter" idx="12"/>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2F8AF2E6-64A8-0F46-AF27-0A96D82A033B}" type="slidenum">
              <a:rPr lang="en-US" smtClean="0"/>
              <a:pPr/>
              <a:t>‹#›</a:t>
            </a:fld>
            <a:endParaRPr lang="en-US"/>
          </a:p>
        </p:txBody>
      </p:sp>
    </p:spTree>
    <p:extLst>
      <p:ext uri="{BB962C8B-B14F-4D97-AF65-F5344CB8AC3E}">
        <p14:creationId xmlns:p14="http://schemas.microsoft.com/office/powerpoint/2010/main" val="386280230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_Blank Top">
    <p:spTree>
      <p:nvGrpSpPr>
        <p:cNvPr id="1" name=""/>
        <p:cNvGrpSpPr/>
        <p:nvPr/>
      </p:nvGrpSpPr>
      <p:grpSpPr>
        <a:xfrm>
          <a:off x="0" y="0"/>
          <a:ext cx="0" cy="0"/>
          <a:chOff x="0" y="0"/>
          <a:chExt cx="0" cy="0"/>
        </a:xfrm>
      </p:grpSpPr>
      <p:sp>
        <p:nvSpPr>
          <p:cNvPr id="6" name="Номер слайда 21">
            <a:extLst>
              <a:ext uri="{FF2B5EF4-FFF2-40B4-BE49-F238E27FC236}">
                <a16:creationId xmlns:a16="http://schemas.microsoft.com/office/drawing/2014/main" id="{BB676755-0E40-6F4B-AD9C-FFCD5A442711}"/>
              </a:ext>
            </a:extLst>
          </p:cNvPr>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defRPr>
            </a:lvl1pPr>
          </a:lstStyle>
          <a:p>
            <a:fld id="{D8D877B3-D348-4611-9BDB-C5374591D951}" type="slidenum">
              <a:rPr lang="en-US" smtClean="0"/>
              <a:pPr/>
              <a:t>‹#›</a:t>
            </a:fld>
            <a:endParaRPr lang="en-US"/>
          </a:p>
        </p:txBody>
      </p:sp>
      <p:pic>
        <p:nvPicPr>
          <p:cNvPr id="7" name="Picture 6" descr="A cross with lines on it&#10;&#10;Description automatically generated with medium confidence">
            <a:extLst>
              <a:ext uri="{FF2B5EF4-FFF2-40B4-BE49-F238E27FC236}">
                <a16:creationId xmlns:a16="http://schemas.microsoft.com/office/drawing/2014/main" id="{8B8B2308-F10E-0EF2-8F1B-E8ADBA87E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935" y="88900"/>
            <a:ext cx="1810898" cy="181089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BEBD3973-CCE8-928E-00C2-C41FC5A5FF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1926" y="88900"/>
            <a:ext cx="1305458" cy="939801"/>
          </a:xfrm>
          <a:prstGeom prst="rect">
            <a:avLst/>
          </a:prstGeom>
        </p:spPr>
      </p:pic>
    </p:spTree>
    <p:extLst>
      <p:ext uri="{BB962C8B-B14F-4D97-AF65-F5344CB8AC3E}">
        <p14:creationId xmlns:p14="http://schemas.microsoft.com/office/powerpoint/2010/main" val="21216421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_No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9FCC0EF0-DDAE-1B43-B818-5E0AD2AD279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83ADE5-EFAB-EC4F-83AB-27A484D318DB}"/>
              </a:ext>
            </a:extLst>
          </p:cNvPr>
          <p:cNvSpPr>
            <a:spLocks noGrp="1"/>
          </p:cNvSpPr>
          <p:nvPr>
            <p:ph type="ftr" sz="quarter" idx="11"/>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8B1E6CC9-3797-773F-65A6-35651BA33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CD7B97BB-EE7F-AEF0-1E03-2B0F9E44C8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29387962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_Visual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Oval 7">
            <a:extLst>
              <a:ext uri="{FF2B5EF4-FFF2-40B4-BE49-F238E27FC236}">
                <a16:creationId xmlns:a16="http://schemas.microsoft.com/office/drawing/2014/main" id="{DC1CD14E-4A4D-B744-99A0-27C09CA41F71}"/>
              </a:ext>
            </a:extLst>
          </p:cNvPr>
          <p:cNvSpPr/>
          <p:nvPr userDrawn="1"/>
        </p:nvSpPr>
        <p:spPr>
          <a:xfrm>
            <a:off x="-370703" y="985696"/>
            <a:ext cx="4795509" cy="4795509"/>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3E30A273-8AC7-6242-B3C1-7236D468CE48}"/>
              </a:ext>
            </a:extLst>
          </p:cNvPr>
          <p:cNvSpPr>
            <a:spLocks noGrp="1"/>
          </p:cNvSpPr>
          <p:nvPr>
            <p:ph type="title" hasCustomPrompt="1"/>
          </p:nvPr>
        </p:nvSpPr>
        <p:spPr>
          <a:xfrm>
            <a:off x="604585" y="2377440"/>
            <a:ext cx="3103879" cy="2103120"/>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6638843-29CA-E043-BC03-29110CD359CC}"/>
              </a:ext>
            </a:extLst>
          </p:cNvPr>
          <p:cNvSpPr>
            <a:spLocks noGrp="1"/>
          </p:cNvSpPr>
          <p:nvPr>
            <p:ph sz="quarter" idx="11"/>
          </p:nvPr>
        </p:nvSpPr>
        <p:spPr>
          <a:xfrm>
            <a:off x="4683752" y="1447800"/>
            <a:ext cx="5334000" cy="408781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5B3C98F-8532-DC40-8CCD-50DB698E35F1}"/>
              </a:ext>
            </a:extLst>
          </p:cNvPr>
          <p:cNvSpPr>
            <a:spLocks noGrp="1"/>
          </p:cNvSpPr>
          <p:nvPr>
            <p:ph type="ftr" sz="quarter" idx="12"/>
          </p:nvPr>
        </p:nvSpPr>
        <p:spPr/>
        <p:txBody>
          <a:bodyPr/>
          <a:lstStyle/>
          <a:p>
            <a:r>
              <a:rPr lang="en-US"/>
              <a:t>Washington State: FHIR Forward</a:t>
            </a:r>
          </a:p>
        </p:txBody>
      </p:sp>
      <p:pic>
        <p:nvPicPr>
          <p:cNvPr id="9" name="Picture 8" descr="A blue circle with black background&#10;&#10;Description automatically generated">
            <a:extLst>
              <a:ext uri="{FF2B5EF4-FFF2-40B4-BE49-F238E27FC236}">
                <a16:creationId xmlns:a16="http://schemas.microsoft.com/office/drawing/2014/main" id="{DFCD69B5-5F94-9309-49FE-C3C4D62A81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0" name="Picture 9" descr="A black background with yellow circles and circles&#10;&#10;Description automatically generated">
            <a:extLst>
              <a:ext uri="{FF2B5EF4-FFF2-40B4-BE49-F238E27FC236}">
                <a16:creationId xmlns:a16="http://schemas.microsoft.com/office/drawing/2014/main" id="{70224D16-3E76-965F-6BA3-DC6631B40B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9293162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_Visu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Content Placeholder 3">
            <a:extLst>
              <a:ext uri="{FF2B5EF4-FFF2-40B4-BE49-F238E27FC236}">
                <a16:creationId xmlns:a16="http://schemas.microsoft.com/office/drawing/2014/main" id="{82961874-19C1-E54C-8156-74C650C8105D}"/>
              </a:ext>
            </a:extLst>
          </p:cNvPr>
          <p:cNvSpPr>
            <a:spLocks noGrp="1"/>
          </p:cNvSpPr>
          <p:nvPr>
            <p:ph sz="quarter" idx="12"/>
          </p:nvPr>
        </p:nvSpPr>
        <p:spPr>
          <a:xfrm>
            <a:off x="507420" y="2378075"/>
            <a:ext cx="4983163" cy="34131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6A2F00-5CC0-EE42-A7FC-43B8A7139BA7}"/>
              </a:ext>
            </a:extLst>
          </p:cNvPr>
          <p:cNvSpPr>
            <a:spLocks noGrp="1"/>
          </p:cNvSpPr>
          <p:nvPr>
            <p:ph type="title"/>
          </p:nvPr>
        </p:nvSpPr>
        <p:spPr>
          <a:xfrm>
            <a:off x="507421" y="1097280"/>
            <a:ext cx="4132384" cy="144662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70914FA4-651E-0645-9165-939E6BDC4D0D}"/>
              </a:ext>
            </a:extLst>
          </p:cNvPr>
          <p:cNvSpPr>
            <a:spLocks noGrp="1"/>
          </p:cNvSpPr>
          <p:nvPr>
            <p:ph type="ftr" sz="quarter" idx="13"/>
          </p:nvPr>
        </p:nvSpPr>
        <p:spPr/>
        <p:txBody>
          <a:bodyPr/>
          <a:lstStyle/>
          <a:p>
            <a:r>
              <a:rPr lang="en-US"/>
              <a:t>Washington State: FHIR Forward</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prstGeom prst="rect">
            <a:avLst/>
          </a:prstGeom>
          <a:gradFill>
            <a:gsLst>
              <a:gs pos="0">
                <a:schemeClr val="bg1">
                  <a:lumMod val="85000"/>
                </a:schemeClr>
              </a:gs>
              <a:gs pos="99000">
                <a:schemeClr val="bg1">
                  <a:lumMod val="75000"/>
                </a:schemeClr>
              </a:gs>
            </a:gsLst>
            <a:lin ang="5400000" scaled="1"/>
          </a:gradFill>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2A9DFABF-0EA7-713B-8502-D052AADCA6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9481" y="0"/>
            <a:ext cx="1574568" cy="1574568"/>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5BBF355B-2001-40D6-68CA-41D2CEA66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8171" y="495797"/>
            <a:ext cx="920060" cy="662353"/>
          </a:xfrm>
          <a:prstGeom prst="rect">
            <a:avLst/>
          </a:prstGeom>
        </p:spPr>
      </p:pic>
    </p:spTree>
    <p:extLst>
      <p:ext uri="{BB962C8B-B14F-4D97-AF65-F5344CB8AC3E}">
        <p14:creationId xmlns:p14="http://schemas.microsoft.com/office/powerpoint/2010/main" val="40749633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_Visual 3">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074639" y="0"/>
            <a:ext cx="5117361" cy="6858000"/>
          </a:xfrm>
          <a:custGeom>
            <a:avLst/>
            <a:gdLst>
              <a:gd name="connsiteX0" fmla="*/ 1551265 w 5117361"/>
              <a:gd name="connsiteY0" fmla="*/ 0 h 6858000"/>
              <a:gd name="connsiteX1" fmla="*/ 5117361 w 5117361"/>
              <a:gd name="connsiteY1" fmla="*/ 0 h 6858000"/>
              <a:gd name="connsiteX2" fmla="*/ 5117361 w 5117361"/>
              <a:gd name="connsiteY2" fmla="*/ 6858000 h 6858000"/>
              <a:gd name="connsiteX3" fmla="*/ 1551265 w 5117361"/>
              <a:gd name="connsiteY3" fmla="*/ 6858000 h 6858000"/>
              <a:gd name="connsiteX4" fmla="*/ 1496804 w 5117361"/>
              <a:gd name="connsiteY4" fmla="*/ 6810825 h 6858000"/>
              <a:gd name="connsiteX5" fmla="*/ 0 w 5117361"/>
              <a:gd name="connsiteY5" fmla="*/ 3429000 h 6858000"/>
              <a:gd name="connsiteX6" fmla="*/ 1496804 w 5117361"/>
              <a:gd name="connsiteY6" fmla="*/ 471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7361" h="6858000">
                <a:moveTo>
                  <a:pt x="1551265" y="0"/>
                </a:moveTo>
                <a:lnTo>
                  <a:pt x="5117361" y="0"/>
                </a:lnTo>
                <a:lnTo>
                  <a:pt x="5117361" y="6858000"/>
                </a:lnTo>
                <a:lnTo>
                  <a:pt x="1551265" y="6858000"/>
                </a:lnTo>
                <a:lnTo>
                  <a:pt x="1496804" y="6810825"/>
                </a:lnTo>
                <a:cubicBezTo>
                  <a:pt x="577286" y="5975085"/>
                  <a:pt x="0" y="4769459"/>
                  <a:pt x="0" y="3429000"/>
                </a:cubicBezTo>
                <a:cubicBezTo>
                  <a:pt x="0" y="2088542"/>
                  <a:pt x="577286" y="882916"/>
                  <a:pt x="1496804" y="47175"/>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028049AB-719B-7948-8C38-9F09EAF52D62}"/>
              </a:ext>
            </a:extLst>
          </p:cNvPr>
          <p:cNvSpPr>
            <a:spLocks noGrp="1"/>
          </p:cNvSpPr>
          <p:nvPr>
            <p:ph type="title" hasCustomPrompt="1"/>
          </p:nvPr>
        </p:nvSpPr>
        <p:spPr>
          <a:xfrm>
            <a:off x="551627" y="1097280"/>
            <a:ext cx="4314709" cy="115824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0F1541DB-45E7-874B-97E3-A4965FD1D868}"/>
              </a:ext>
            </a:extLst>
          </p:cNvPr>
          <p:cNvSpPr>
            <a:spLocks noGrp="1"/>
          </p:cNvSpPr>
          <p:nvPr>
            <p:ph sz="quarter" idx="13"/>
          </p:nvPr>
        </p:nvSpPr>
        <p:spPr>
          <a:xfrm>
            <a:off x="535128" y="2279650"/>
            <a:ext cx="5257800" cy="3694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8E98540-1EE3-414A-9049-A95D31F44C52}"/>
              </a:ext>
            </a:extLst>
          </p:cNvPr>
          <p:cNvSpPr>
            <a:spLocks noGrp="1"/>
          </p:cNvSpPr>
          <p:nvPr>
            <p:ph type="ftr" sz="quarter" idx="14"/>
          </p:nvPr>
        </p:nvSpPr>
        <p:spPr/>
        <p:txBody>
          <a:bodyPr/>
          <a:lstStyle/>
          <a:p>
            <a:r>
              <a:rPr lang="en-US"/>
              <a:t>Washington State: FHIR Forward</a:t>
            </a:r>
          </a:p>
        </p:txBody>
      </p:sp>
      <p:pic>
        <p:nvPicPr>
          <p:cNvPr id="6" name="Picture 5" descr="A cross with lines on it&#10;&#10;Description automatically generated with medium confidence">
            <a:extLst>
              <a:ext uri="{FF2B5EF4-FFF2-40B4-BE49-F238E27FC236}">
                <a16:creationId xmlns:a16="http://schemas.microsoft.com/office/drawing/2014/main" id="{C6713FDF-94E5-DF68-2A89-6823DD1E4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0175" y="91227"/>
            <a:ext cx="1585173" cy="1585173"/>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07E2EA17-FFF3-0E8E-3CEA-E36BAF090C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69375" y="827826"/>
            <a:ext cx="1305458" cy="939801"/>
          </a:xfrm>
          <a:prstGeom prst="rect">
            <a:avLst/>
          </a:prstGeom>
        </p:spPr>
      </p:pic>
    </p:spTree>
    <p:extLst>
      <p:ext uri="{BB962C8B-B14F-4D97-AF65-F5344CB8AC3E}">
        <p14:creationId xmlns:p14="http://schemas.microsoft.com/office/powerpoint/2010/main" val="20379747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7"/>
          <p:cNvSpPr>
            <a:spLocks noGrp="1"/>
          </p:cNvSpPr>
          <p:nvPr>
            <p:ph type="pic" sz="quarter" idx="12"/>
          </p:nvPr>
        </p:nvSpPr>
        <p:spPr>
          <a:xfrm>
            <a:off x="1960080" y="-859476"/>
            <a:ext cx="8212776" cy="821277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Rectangle 8">
            <a:extLst>
              <a:ext uri="{FF2B5EF4-FFF2-40B4-BE49-F238E27FC236}">
                <a16:creationId xmlns:a16="http://schemas.microsoft.com/office/drawing/2014/main" id="{8A0A4017-436B-6730-9213-DACE2D7D473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F503B501-B84F-DB4D-9CF5-2272D4FC2EB4}"/>
              </a:ext>
            </a:extLst>
          </p:cNvPr>
          <p:cNvSpPr>
            <a:spLocks noGrp="1"/>
          </p:cNvSpPr>
          <p:nvPr>
            <p:ph type="ftr" sz="quarter" idx="13"/>
          </p:nvPr>
        </p:nvSpPr>
        <p:spPr/>
        <p:txBody>
          <a:bodyPr/>
          <a:lstStyle/>
          <a:p>
            <a:r>
              <a:rPr lang="en-US"/>
              <a:t>Washington State: FHIR Forward</a:t>
            </a:r>
          </a:p>
        </p:txBody>
      </p:sp>
      <p:pic>
        <p:nvPicPr>
          <p:cNvPr id="7" name="Picture 6" descr="A cross with blue and pink lines&#10;&#10;Description automatically generated">
            <a:extLst>
              <a:ext uri="{FF2B5EF4-FFF2-40B4-BE49-F238E27FC236}">
                <a16:creationId xmlns:a16="http://schemas.microsoft.com/office/drawing/2014/main" id="{7F90E49B-F936-ACED-B704-8095B88C5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9900" y="595424"/>
            <a:ext cx="1918278" cy="1918278"/>
          </a:xfrm>
          <a:prstGeom prst="rect">
            <a:avLst/>
          </a:prstGeom>
        </p:spPr>
      </p:pic>
      <p:pic>
        <p:nvPicPr>
          <p:cNvPr id="8" name="Picture 7" descr="A black background with yellow circles and circles&#10;&#10;Description automatically generated">
            <a:extLst>
              <a:ext uri="{FF2B5EF4-FFF2-40B4-BE49-F238E27FC236}">
                <a16:creationId xmlns:a16="http://schemas.microsoft.com/office/drawing/2014/main" id="{A63C4EB9-C260-96C3-8060-2AEC859AEA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27445" y="624738"/>
            <a:ext cx="1625675" cy="1170326"/>
          </a:xfrm>
          <a:prstGeom prst="rect">
            <a:avLst/>
          </a:prstGeom>
        </p:spPr>
      </p:pic>
    </p:spTree>
    <p:extLst>
      <p:ext uri="{BB962C8B-B14F-4D97-AF65-F5344CB8AC3E}">
        <p14:creationId xmlns:p14="http://schemas.microsoft.com/office/powerpoint/2010/main" val="998928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2"/>
          </p:nvPr>
        </p:nvSpPr>
        <p:spPr>
          <a:xfrm>
            <a:off x="535128"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Content Placeholder 3">
            <a:extLst>
              <a:ext uri="{FF2B5EF4-FFF2-40B4-BE49-F238E27FC236}">
                <a16:creationId xmlns:a16="http://schemas.microsoft.com/office/drawing/2014/main" id="{D42C3CFC-0E83-3C43-83DC-68BCFDA6DE19}"/>
              </a:ext>
            </a:extLst>
          </p:cNvPr>
          <p:cNvSpPr>
            <a:spLocks noGrp="1"/>
          </p:cNvSpPr>
          <p:nvPr>
            <p:ph sz="quarter" idx="13"/>
          </p:nvPr>
        </p:nvSpPr>
        <p:spPr>
          <a:xfrm>
            <a:off x="4863558" y="1714500"/>
            <a:ext cx="5334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748C08F-41CC-6242-8AB7-D4B15AE72A11}"/>
              </a:ext>
            </a:extLst>
          </p:cNvPr>
          <p:cNvSpPr>
            <a:spLocks noGrp="1"/>
          </p:cNvSpPr>
          <p:nvPr>
            <p:ph type="ftr" sz="quarter" idx="14"/>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E6472470-AA7F-2568-8C08-657B05350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87776C9D-CB75-D198-A6EA-E50C6757F3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8220164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_Circles 4">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755598"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4057059"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35852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16"/>
          </p:nvPr>
        </p:nvSpPr>
        <p:spPr>
          <a:xfrm>
            <a:off x="8659980" y="2818757"/>
            <a:ext cx="1708219" cy="170821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E80BFB0C-9597-DC41-B824-36FF9F121695}"/>
              </a:ext>
            </a:extLst>
          </p:cNvPr>
          <p:cNvSpPr>
            <a:spLocks noGrp="1"/>
          </p:cNvSpPr>
          <p:nvPr>
            <p:ph type="ftr" sz="quarter" idx="17"/>
          </p:nvPr>
        </p:nvSpPr>
        <p:spPr/>
        <p:txBody>
          <a:bodyPr/>
          <a:lstStyle/>
          <a:p>
            <a:r>
              <a:rPr lang="en-US"/>
              <a:t>Washington State: FHIR Forward</a:t>
            </a:r>
          </a:p>
        </p:txBody>
      </p:sp>
      <p:pic>
        <p:nvPicPr>
          <p:cNvPr id="11" name="Picture 10" descr="A blue dots in a circle&#10;&#10;Description automatically generated">
            <a:extLst>
              <a:ext uri="{FF2B5EF4-FFF2-40B4-BE49-F238E27FC236}">
                <a16:creationId xmlns:a16="http://schemas.microsoft.com/office/drawing/2014/main" id="{E721ED6C-51B6-517D-1AC4-0BA09ECC4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C270A153-6AE5-7F4D-8C24-707343A3AA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251952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079A0-2533-EF76-7DA8-1FE3FA88071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965EEA0-DD7D-7CBA-4B4F-7A3BF8127F74}"/>
              </a:ext>
            </a:extLst>
          </p:cNvPr>
          <p:cNvSpPr>
            <a:spLocks noGrp="1"/>
          </p:cNvSpPr>
          <p:nvPr>
            <p:ph type="ftr" sz="quarter" idx="11"/>
          </p:nvPr>
        </p:nvSpPr>
        <p:spPr/>
        <p:txBody>
          <a:bodyPr/>
          <a:lstStyle/>
          <a:p>
            <a:r>
              <a:rPr lang="en-US"/>
              <a:t>Washington State: FHIR Forward</a:t>
            </a:r>
          </a:p>
        </p:txBody>
      </p:sp>
      <p:sp>
        <p:nvSpPr>
          <p:cNvPr id="4" name="Slide Number Placeholder 3">
            <a:extLst>
              <a:ext uri="{FF2B5EF4-FFF2-40B4-BE49-F238E27FC236}">
                <a16:creationId xmlns:a16="http://schemas.microsoft.com/office/drawing/2014/main" id="{4561A6CD-FBE5-0807-79A7-2E3FBEDFE1E4}"/>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12228661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6"/>
          </p:nvPr>
        </p:nvSpPr>
        <p:spPr>
          <a:xfrm>
            <a:off x="1236267"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7"/>
          </p:nvPr>
        </p:nvSpPr>
        <p:spPr>
          <a:xfrm>
            <a:off x="3542145"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8"/>
          </p:nvPr>
        </p:nvSpPr>
        <p:spPr>
          <a:xfrm>
            <a:off x="5848023"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9"/>
          </p:nvPr>
        </p:nvSpPr>
        <p:spPr>
          <a:xfrm>
            <a:off x="8153901" y="1386845"/>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9" name="Picture Placeholder 7"/>
          <p:cNvSpPr>
            <a:spLocks noGrp="1"/>
          </p:cNvSpPr>
          <p:nvPr>
            <p:ph type="pic" sz="quarter" idx="20"/>
          </p:nvPr>
        </p:nvSpPr>
        <p:spPr>
          <a:xfrm>
            <a:off x="1236267"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21"/>
          </p:nvPr>
        </p:nvSpPr>
        <p:spPr>
          <a:xfrm>
            <a:off x="3542145"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22"/>
          </p:nvPr>
        </p:nvSpPr>
        <p:spPr>
          <a:xfrm>
            <a:off x="5848023"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23"/>
          </p:nvPr>
        </p:nvSpPr>
        <p:spPr>
          <a:xfrm>
            <a:off x="8153901" y="3559364"/>
            <a:ext cx="1486294" cy="148629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B578804E-5FBD-7F4D-8634-437E25FA042F}"/>
              </a:ext>
            </a:extLst>
          </p:cNvPr>
          <p:cNvSpPr>
            <a:spLocks noGrp="1"/>
          </p:cNvSpPr>
          <p:nvPr>
            <p:ph type="ftr" sz="quarter" idx="24"/>
          </p:nvPr>
        </p:nvSpPr>
        <p:spPr/>
        <p:txBody>
          <a:bodyPr/>
          <a:lstStyle/>
          <a:p>
            <a:r>
              <a:rPr lang="en-US"/>
              <a:t>Washington State: FHIR Forward</a:t>
            </a:r>
          </a:p>
        </p:txBody>
      </p:sp>
      <p:pic>
        <p:nvPicPr>
          <p:cNvPr id="4" name="Picture 3" descr="A blue circle with black background&#10;&#10;Description automatically generated">
            <a:extLst>
              <a:ext uri="{FF2B5EF4-FFF2-40B4-BE49-F238E27FC236}">
                <a16:creationId xmlns:a16="http://schemas.microsoft.com/office/drawing/2014/main" id="{62B63E30-431D-C409-8E77-702F1BB8B0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4" name="Picture 13" descr="A black background with yellow circles and circles&#10;&#10;Description automatically generated">
            <a:extLst>
              <a:ext uri="{FF2B5EF4-FFF2-40B4-BE49-F238E27FC236}">
                <a16:creationId xmlns:a16="http://schemas.microsoft.com/office/drawing/2014/main" id="{333775AB-767B-15C6-149B-354E26E1FD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3453049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_Circles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Picture Placeholder 7"/>
          <p:cNvSpPr>
            <a:spLocks noGrp="1"/>
          </p:cNvSpPr>
          <p:nvPr>
            <p:ph type="pic" sz="quarter" idx="13"/>
          </p:nvPr>
        </p:nvSpPr>
        <p:spPr>
          <a:xfrm>
            <a:off x="1596572"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Picture Placeholder 7"/>
          <p:cNvSpPr>
            <a:spLocks noGrp="1"/>
          </p:cNvSpPr>
          <p:nvPr>
            <p:ph type="pic" sz="quarter" idx="14"/>
          </p:nvPr>
        </p:nvSpPr>
        <p:spPr>
          <a:xfrm>
            <a:off x="4736930"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7"/>
          <p:cNvSpPr>
            <a:spLocks noGrp="1"/>
          </p:cNvSpPr>
          <p:nvPr>
            <p:ph type="pic" sz="quarter" idx="15"/>
          </p:nvPr>
        </p:nvSpPr>
        <p:spPr>
          <a:xfrm>
            <a:off x="7877287" y="2127746"/>
            <a:ext cx="2638602" cy="263860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Title 1">
            <a:extLst>
              <a:ext uri="{FF2B5EF4-FFF2-40B4-BE49-F238E27FC236}">
                <a16:creationId xmlns:a16="http://schemas.microsoft.com/office/drawing/2014/main" id="{5D35CD6A-95A4-9D48-BDD2-6029B6C233FD}"/>
              </a:ext>
            </a:extLst>
          </p:cNvPr>
          <p:cNvSpPr>
            <a:spLocks noGrp="1"/>
          </p:cNvSpPr>
          <p:nvPr>
            <p:ph type="title" hasCustomPrompt="1"/>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77E6B43-6192-134D-A5F7-6D5348DCFF04}"/>
              </a:ext>
            </a:extLst>
          </p:cNvPr>
          <p:cNvSpPr>
            <a:spLocks noGrp="1"/>
          </p:cNvSpPr>
          <p:nvPr>
            <p:ph type="ftr" sz="quarter" idx="16"/>
          </p:nvPr>
        </p:nvSpPr>
        <p:spPr/>
        <p:txBody>
          <a:bodyPr/>
          <a:lstStyle/>
          <a:p>
            <a:r>
              <a:rPr lang="en-US"/>
              <a:t>Washington State: FHIR Forward</a:t>
            </a:r>
          </a:p>
        </p:txBody>
      </p:sp>
      <p:pic>
        <p:nvPicPr>
          <p:cNvPr id="8" name="Picture 7" descr="A cross with lines on it&#10;&#10;Description automatically generated with medium confidence">
            <a:extLst>
              <a:ext uri="{FF2B5EF4-FFF2-40B4-BE49-F238E27FC236}">
                <a16:creationId xmlns:a16="http://schemas.microsoft.com/office/drawing/2014/main" id="{94D15CE9-4FDC-23E8-2481-610849394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2717" y="614802"/>
            <a:ext cx="2095600" cy="2095600"/>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1EDC66F1-1F3C-2296-F7AE-B136356F61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4655" y="109164"/>
            <a:ext cx="1305458" cy="939801"/>
          </a:xfrm>
          <a:prstGeom prst="rect">
            <a:avLst/>
          </a:prstGeom>
        </p:spPr>
      </p:pic>
    </p:spTree>
    <p:extLst>
      <p:ext uri="{BB962C8B-B14F-4D97-AF65-F5344CB8AC3E}">
        <p14:creationId xmlns:p14="http://schemas.microsoft.com/office/powerpoint/2010/main" val="3306906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5128" y="2230840"/>
            <a:ext cx="4187371"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4"/>
          </p:nvPr>
        </p:nvSpPr>
        <p:spPr>
          <a:xfrm>
            <a:off x="6096000" y="689634"/>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8" name="Picture Placeholder 7"/>
          <p:cNvSpPr>
            <a:spLocks noGrp="1"/>
          </p:cNvSpPr>
          <p:nvPr>
            <p:ph type="pic" sz="quarter" idx="15"/>
          </p:nvPr>
        </p:nvSpPr>
        <p:spPr>
          <a:xfrm>
            <a:off x="6096000" y="2553237"/>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0" name="Picture Placeholder 7"/>
          <p:cNvSpPr>
            <a:spLocks noGrp="1"/>
          </p:cNvSpPr>
          <p:nvPr>
            <p:ph type="pic" sz="quarter" idx="16"/>
          </p:nvPr>
        </p:nvSpPr>
        <p:spPr>
          <a:xfrm>
            <a:off x="6096000" y="4416840"/>
            <a:ext cx="1722783" cy="1722781"/>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4E3540-9183-704E-B459-77101CB24556}"/>
              </a:ext>
            </a:extLst>
          </p:cNvPr>
          <p:cNvSpPr>
            <a:spLocks noGrp="1"/>
          </p:cNvSpPr>
          <p:nvPr>
            <p:ph type="ftr" sz="quarter" idx="17"/>
          </p:nvPr>
        </p:nvSpPr>
        <p:spPr/>
        <p:txBody>
          <a:bodyPr/>
          <a:lstStyle/>
          <a:p>
            <a:r>
              <a:rPr lang="en-US"/>
              <a:t>Washington State: FHIR Forward</a:t>
            </a:r>
          </a:p>
        </p:txBody>
      </p:sp>
      <p:pic>
        <p:nvPicPr>
          <p:cNvPr id="5" name="Picture 4" descr="A yellow and black circle with lines&#10;&#10;Description automatically generated">
            <a:extLst>
              <a:ext uri="{FF2B5EF4-FFF2-40B4-BE49-F238E27FC236}">
                <a16:creationId xmlns:a16="http://schemas.microsoft.com/office/drawing/2014/main" id="{123CD8A0-11B4-17D8-22CE-753F21120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072" y="-244678"/>
            <a:ext cx="2657093" cy="2657093"/>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DFE511AA-1BF4-CF9A-6E02-E5D8D18B92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268" y="792257"/>
            <a:ext cx="1272886" cy="916353"/>
          </a:xfrm>
          <a:prstGeom prst="rect">
            <a:avLst/>
          </a:prstGeom>
        </p:spPr>
      </p:pic>
    </p:spTree>
    <p:extLst>
      <p:ext uri="{BB962C8B-B14F-4D97-AF65-F5344CB8AC3E}">
        <p14:creationId xmlns:p14="http://schemas.microsoft.com/office/powerpoint/2010/main" val="28195372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_Circl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7" name="Picture Placeholder 7"/>
          <p:cNvSpPr>
            <a:spLocks noGrp="1"/>
          </p:cNvSpPr>
          <p:nvPr>
            <p:ph type="pic" sz="quarter" idx="13"/>
          </p:nvPr>
        </p:nvSpPr>
        <p:spPr>
          <a:xfrm>
            <a:off x="507420"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2"/>
          </p:nvPr>
        </p:nvSpPr>
        <p:spPr>
          <a:xfrm>
            <a:off x="3268111" y="1554465"/>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2CDB7DF7-299E-C64F-B0F3-05CD26BBB0E2}"/>
              </a:ext>
            </a:extLst>
          </p:cNvPr>
          <p:cNvSpPr>
            <a:spLocks noGrp="1"/>
          </p:cNvSpPr>
          <p:nvPr>
            <p:ph type="ftr" sz="quarter" idx="14"/>
          </p:nvPr>
        </p:nvSpPr>
        <p:spPr/>
        <p:txBody>
          <a:bodyPr/>
          <a:lstStyle/>
          <a:p>
            <a:r>
              <a:rPr lang="en-US"/>
              <a:t>Washington State: FHIR Forward</a:t>
            </a:r>
          </a:p>
        </p:txBody>
      </p:sp>
      <p:pic>
        <p:nvPicPr>
          <p:cNvPr id="4" name="Picture 3" descr="A yellow and black circle with lines&#10;&#10;Description automatically generated">
            <a:extLst>
              <a:ext uri="{FF2B5EF4-FFF2-40B4-BE49-F238E27FC236}">
                <a16:creationId xmlns:a16="http://schemas.microsoft.com/office/drawing/2014/main" id="{7EEFC56A-B235-C4B8-E436-96070B8EE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7BEACFE-9C3A-3E71-7872-CAFD0A86DF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
        <p:nvSpPr>
          <p:cNvPr id="5" name="Picture Placeholder 7">
            <a:extLst>
              <a:ext uri="{FF2B5EF4-FFF2-40B4-BE49-F238E27FC236}">
                <a16:creationId xmlns:a16="http://schemas.microsoft.com/office/drawing/2014/main" id="{036C611B-BAD7-CD85-A754-015C6C5B25B9}"/>
              </a:ext>
            </a:extLst>
          </p:cNvPr>
          <p:cNvSpPr>
            <a:spLocks noGrp="1"/>
          </p:cNvSpPr>
          <p:nvPr>
            <p:ph type="pic" sz="quarter" idx="15"/>
          </p:nvPr>
        </p:nvSpPr>
        <p:spPr>
          <a:xfrm>
            <a:off x="7872677" y="2506570"/>
            <a:ext cx="2222106" cy="222210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172275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7"/>
          <p:cNvSpPr>
            <a:spLocks noGrp="1"/>
          </p:cNvSpPr>
          <p:nvPr>
            <p:ph type="pic" sz="quarter" idx="12"/>
          </p:nvPr>
        </p:nvSpPr>
        <p:spPr>
          <a:xfrm>
            <a:off x="3618283" y="1517728"/>
            <a:ext cx="4126316" cy="4126316"/>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Picture Placeholder 7"/>
          <p:cNvSpPr>
            <a:spLocks noGrp="1"/>
          </p:cNvSpPr>
          <p:nvPr>
            <p:ph type="pic" sz="quarter" idx="13"/>
          </p:nvPr>
        </p:nvSpPr>
        <p:spPr>
          <a:xfrm>
            <a:off x="960364" y="1112961"/>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Picture Placeholder 7"/>
          <p:cNvSpPr>
            <a:spLocks noGrp="1"/>
          </p:cNvSpPr>
          <p:nvPr>
            <p:ph type="pic" sz="quarter" idx="14"/>
          </p:nvPr>
        </p:nvSpPr>
        <p:spPr>
          <a:xfrm>
            <a:off x="8161288" y="3924922"/>
            <a:ext cx="2305879" cy="230587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4BB1245E-6AC4-AC4A-8FDC-CDD64337F2E4}"/>
              </a:ext>
            </a:extLst>
          </p:cNvPr>
          <p:cNvSpPr>
            <a:spLocks noGrp="1"/>
          </p:cNvSpPr>
          <p:nvPr>
            <p:ph type="ftr" sz="quarter" idx="15"/>
          </p:nvPr>
        </p:nvSpPr>
        <p:spPr/>
        <p:txBody>
          <a:bodyPr/>
          <a:lstStyle/>
          <a:p>
            <a:r>
              <a:rPr lang="en-US"/>
              <a:t>Washington State: FHIR Forward</a:t>
            </a:r>
          </a:p>
        </p:txBody>
      </p:sp>
      <p:pic>
        <p:nvPicPr>
          <p:cNvPr id="11" name="Picture 10" descr="A cross with blue and pink lines&#10;&#10;Description automatically generated">
            <a:extLst>
              <a:ext uri="{FF2B5EF4-FFF2-40B4-BE49-F238E27FC236}">
                <a16:creationId xmlns:a16="http://schemas.microsoft.com/office/drawing/2014/main" id="{7822865B-D5E2-FDBF-16D2-F1BAAB8A7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11821" y="595423"/>
            <a:ext cx="2236357" cy="2236357"/>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FE8D14EC-B4D7-87E6-E7FD-AF49B403C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34842" y="627199"/>
            <a:ext cx="1625675" cy="1170326"/>
          </a:xfrm>
          <a:prstGeom prst="rect">
            <a:avLst/>
          </a:prstGeom>
        </p:spPr>
      </p:pic>
    </p:spTree>
    <p:extLst>
      <p:ext uri="{BB962C8B-B14F-4D97-AF65-F5344CB8AC3E}">
        <p14:creationId xmlns:p14="http://schemas.microsoft.com/office/powerpoint/2010/main" val="8124090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9E7FC90-A41C-398B-CA58-201FBF84B6FC}"/>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25892" y="2316850"/>
            <a:ext cx="3296920" cy="1783443"/>
          </a:xfrm>
        </p:spPr>
        <p:txBody>
          <a:bodyPr wrap="square" anchor="ctr" anchorCtr="0"/>
          <a:lstStyle>
            <a:lvl1pPr>
              <a:lnSpc>
                <a:spcPct val="100000"/>
              </a:lnSpc>
              <a:defRPr sz="3600" b="0" i="1" spc="0">
                <a:solidFill>
                  <a:schemeClr val="bg1"/>
                </a:solidFill>
                <a:latin typeface="Prometo Medium" panose="020B0704030203060203" pitchFamily="34" charset="0"/>
              </a:defRPr>
            </a:lvl1pPr>
          </a:lstStyle>
          <a:p>
            <a:r>
              <a:rPr lang="en-US"/>
              <a:t>Click to Edit Master Title Style</a:t>
            </a:r>
          </a:p>
        </p:txBody>
      </p:sp>
      <p:sp>
        <p:nvSpPr>
          <p:cNvPr id="26" name="Picture Placeholder 25">
            <a:extLst>
              <a:ext uri="{FF2B5EF4-FFF2-40B4-BE49-F238E27FC236}">
                <a16:creationId xmlns:a16="http://schemas.microsoft.com/office/drawing/2014/main" id="{949844E0-98A1-1D44-87EC-127C1B229E53}"/>
              </a:ext>
            </a:extLst>
          </p:cNvPr>
          <p:cNvSpPr>
            <a:spLocks noGrp="1"/>
          </p:cNvSpPr>
          <p:nvPr>
            <p:ph type="pic" sz="quarter" idx="13"/>
          </p:nvPr>
        </p:nvSpPr>
        <p:spPr>
          <a:xfrm>
            <a:off x="3607616" y="1447800"/>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0"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8" name="Picture 17" descr="A white text on a black background&#10;&#10;Description automatically generated">
            <a:extLst>
              <a:ext uri="{FF2B5EF4-FFF2-40B4-BE49-F238E27FC236}">
                <a16:creationId xmlns:a16="http://schemas.microsoft.com/office/drawing/2014/main" id="{E8D29048-BA71-EE5B-FBB9-33D0DC02D9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9" name="Picture Placeholder 25">
            <a:extLst>
              <a:ext uri="{FF2B5EF4-FFF2-40B4-BE49-F238E27FC236}">
                <a16:creationId xmlns:a16="http://schemas.microsoft.com/office/drawing/2014/main" id="{B5367EDA-654E-B609-B470-C1DC5A54311B}"/>
              </a:ext>
            </a:extLst>
          </p:cNvPr>
          <p:cNvSpPr>
            <a:spLocks noGrp="1"/>
          </p:cNvSpPr>
          <p:nvPr>
            <p:ph type="pic" sz="quarter" idx="15"/>
          </p:nvPr>
        </p:nvSpPr>
        <p:spPr>
          <a:xfrm>
            <a:off x="7877237" y="1467232"/>
            <a:ext cx="4000363" cy="3923535"/>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3" name="Rectangle 2">
            <a:extLst>
              <a:ext uri="{FF2B5EF4-FFF2-40B4-BE49-F238E27FC236}">
                <a16:creationId xmlns:a16="http://schemas.microsoft.com/office/drawing/2014/main" id="{78485449-2D56-1313-D31A-1B11172D8E86}"/>
              </a:ext>
            </a:extLst>
          </p:cNvPr>
          <p:cNvSpPr/>
          <p:nvPr userDrawn="1"/>
        </p:nvSpPr>
        <p:spPr>
          <a:xfrm>
            <a:off x="-279399" y="-279107"/>
            <a:ext cx="12683740" cy="70614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2">
            <a:extLst>
              <a:ext uri="{FF2B5EF4-FFF2-40B4-BE49-F238E27FC236}">
                <a16:creationId xmlns:a16="http://schemas.microsoft.com/office/drawing/2014/main" id="{BDB9A4C8-374F-32A2-66D7-65925CAB3A0B}"/>
              </a:ext>
            </a:extLst>
          </p:cNvPr>
          <p:cNvSpPr>
            <a:spLocks noGrp="1"/>
          </p:cNvSpPr>
          <p:nvPr>
            <p:ph type="ftr" sz="quarter" idx="10"/>
          </p:nvPr>
        </p:nvSpPr>
        <p:spPr>
          <a:xfrm>
            <a:off x="507420" y="91227"/>
            <a:ext cx="10570781" cy="365125"/>
          </a:xfrm>
        </p:spPr>
        <p:txBody>
          <a:bodyPr/>
          <a:lstStyle>
            <a:lvl1pPr>
              <a:defRPr>
                <a:solidFill>
                  <a:schemeClr val="bg1"/>
                </a:solidFill>
              </a:defRPr>
            </a:lvl1pPr>
          </a:lstStyle>
          <a:p>
            <a:r>
              <a:rPr lang="en-US"/>
              <a:t>Washington State: FHIR Forward</a:t>
            </a:r>
          </a:p>
        </p:txBody>
      </p:sp>
      <p:pic>
        <p:nvPicPr>
          <p:cNvPr id="22" name="Picture 21" descr="A black circle with white lines&#10;&#10;Description automatically generated">
            <a:extLst>
              <a:ext uri="{FF2B5EF4-FFF2-40B4-BE49-F238E27FC236}">
                <a16:creationId xmlns:a16="http://schemas.microsoft.com/office/drawing/2014/main" id="{0856414C-062E-7D30-04D6-499635EC1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23" name="Picture 22" descr="A black background with yellow circles and circles&#10;&#10;Description automatically generated">
            <a:extLst>
              <a:ext uri="{FF2B5EF4-FFF2-40B4-BE49-F238E27FC236}">
                <a16:creationId xmlns:a16="http://schemas.microsoft.com/office/drawing/2014/main" id="{E32011CF-8B58-B978-D2FC-C1DD7E9E63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864031421"/>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2A9FCBD8-68A4-1707-3D9B-D1423F7895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BCD67E3-9E32-94AF-6006-CD9E4ACFD212}"/>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a:spLocks noGrp="1"/>
          </p:cNvSpPr>
          <p:nvPr>
            <p:ph type="title" hasCustomPrompt="1"/>
          </p:nvPr>
        </p:nvSpPr>
        <p:spPr>
          <a:xfrm>
            <a:off x="516444" y="2340565"/>
            <a:ext cx="3784600"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7" name="Picture Placeholder 7"/>
          <p:cNvSpPr>
            <a:spLocks noGrp="1"/>
          </p:cNvSpPr>
          <p:nvPr>
            <p:ph type="pic" sz="quarter" idx="12"/>
          </p:nvPr>
        </p:nvSpPr>
        <p:spPr>
          <a:xfrm>
            <a:off x="4466283"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11"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65B6C233-3C8D-B348-B4B1-A1FFAC2449F4}"/>
              </a:ext>
            </a:extLst>
          </p:cNvPr>
          <p:cNvSpPr>
            <a:spLocks noGrp="1"/>
          </p:cNvSpPr>
          <p:nvPr>
            <p:ph type="ftr" sz="quarter" idx="14"/>
          </p:nvPr>
        </p:nvSpPr>
        <p:spPr/>
        <p:txBody>
          <a:bodyPr/>
          <a:lstStyle>
            <a:lvl1pPr>
              <a:defRPr>
                <a:solidFill>
                  <a:schemeClr val="bg1"/>
                </a:solidFill>
              </a:defRPr>
            </a:lvl1pPr>
          </a:lstStyle>
          <a:p>
            <a:r>
              <a:rPr lang="en-US"/>
              <a:t>Washington State: FHIR Forward</a:t>
            </a:r>
          </a:p>
        </p:txBody>
      </p:sp>
      <p:sp>
        <p:nvSpPr>
          <p:cNvPr id="8" name="Picture Placeholder 7"/>
          <p:cNvSpPr>
            <a:spLocks noGrp="1"/>
          </p:cNvSpPr>
          <p:nvPr>
            <p:ph type="pic" sz="quarter" idx="13"/>
          </p:nvPr>
        </p:nvSpPr>
        <p:spPr>
          <a:xfrm>
            <a:off x="8153539" y="1453106"/>
            <a:ext cx="3522017" cy="3522017"/>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pic>
        <p:nvPicPr>
          <p:cNvPr id="17" name="Picture 16" descr="A white text on a black background&#10;&#10;Description automatically generated">
            <a:extLst>
              <a:ext uri="{FF2B5EF4-FFF2-40B4-BE49-F238E27FC236}">
                <a16:creationId xmlns:a16="http://schemas.microsoft.com/office/drawing/2014/main" id="{4A0C08DE-35F9-8D0C-E744-DAED94D18F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9" name="Picture 8" descr="A blue circle with black background&#10;&#10;Description automatically generated">
            <a:extLst>
              <a:ext uri="{FF2B5EF4-FFF2-40B4-BE49-F238E27FC236}">
                <a16:creationId xmlns:a16="http://schemas.microsoft.com/office/drawing/2014/main" id="{B9CF822F-4368-8EDF-4F59-9D86792FAE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16" name="Picture 15" descr="A blue circles and circles on a black background&#10;&#10;Description automatically generated">
            <a:extLst>
              <a:ext uri="{FF2B5EF4-FFF2-40B4-BE49-F238E27FC236}">
                <a16:creationId xmlns:a16="http://schemas.microsoft.com/office/drawing/2014/main" id="{7F8FAD05-A45C-BF3B-7BD8-10D2F538BB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7631" y="536753"/>
            <a:ext cx="1272886" cy="916353"/>
          </a:xfrm>
          <a:prstGeom prst="rect">
            <a:avLst/>
          </a:prstGeom>
        </p:spPr>
      </p:pic>
    </p:spTree>
    <p:extLst>
      <p:ext uri="{BB962C8B-B14F-4D97-AF65-F5344CB8AC3E}">
        <p14:creationId xmlns:p14="http://schemas.microsoft.com/office/powerpoint/2010/main" val="2020817762"/>
      </p:ext>
    </p:extLst>
  </p:cSld>
  <p:clrMapOvr>
    <a:masterClrMapping/>
  </p:clrMapOvr>
  <p:extLst>
    <p:ext uri="{DCECCB84-F9BA-43D5-87BE-67443E8EF086}">
      <p15:sldGuideLst xmlns:p15="http://schemas.microsoft.com/office/powerpoint/2012/main">
        <p15:guide id="1" orient="horz" pos="172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blue background with white lines&#10;&#10;Description automatically generated">
            <a:extLst>
              <a:ext uri="{FF2B5EF4-FFF2-40B4-BE49-F238E27FC236}">
                <a16:creationId xmlns:a16="http://schemas.microsoft.com/office/drawing/2014/main" id="{80015359-BC61-A95B-AF0D-F434C6BF1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16" y="-12700"/>
            <a:ext cx="13811831" cy="68707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blue dots in a circle&#10;&#10;Description automatically generated">
            <a:extLst>
              <a:ext uri="{FF2B5EF4-FFF2-40B4-BE49-F238E27FC236}">
                <a16:creationId xmlns:a16="http://schemas.microsoft.com/office/drawing/2014/main" id="{B32FA7EF-C13D-9578-6FDC-966EAD9D09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13" name="Picture 12" descr="A blue circles and circles on a black background&#10;&#10;Description automatically generated">
            <a:extLst>
              <a:ext uri="{FF2B5EF4-FFF2-40B4-BE49-F238E27FC236}">
                <a16:creationId xmlns:a16="http://schemas.microsoft.com/office/drawing/2014/main" id="{76AE8653-6010-8413-6830-4A54CEC8214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10749543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5 Custom Layout">
    <p:bg>
      <p:bgPr>
        <a:solidFill>
          <a:srgbClr val="1E22A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A28822-4A94-1CB7-7436-1341A412E384}"/>
              </a:ext>
            </a:extLst>
          </p:cNvPr>
          <p:cNvSpPr/>
          <p:nvPr userDrawn="1"/>
        </p:nvSpPr>
        <p:spPr>
          <a:xfrm>
            <a:off x="0" y="-1"/>
            <a:ext cx="12192000" cy="6953459"/>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63CCAAB-E760-772B-6AD6-6B4F274545D5}"/>
              </a:ext>
            </a:extLst>
          </p:cNvPr>
          <p:cNvSpPr/>
          <p:nvPr userDrawn="1"/>
        </p:nvSpPr>
        <p:spPr>
          <a:xfrm>
            <a:off x="-215899" y="-478113"/>
            <a:ext cx="12620240" cy="90515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8" name="Picture 7" descr="A white text on a black background&#10;&#10;Description automatically generated">
            <a:extLst>
              <a:ext uri="{FF2B5EF4-FFF2-40B4-BE49-F238E27FC236}">
                <a16:creationId xmlns:a16="http://schemas.microsoft.com/office/drawing/2014/main" id="{AC0AA2F5-E7C2-0052-8894-FEA41C67F0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1" name="Picture 10" descr="A black circle with white lines&#10;&#10;Description automatically generated">
            <a:extLst>
              <a:ext uri="{FF2B5EF4-FFF2-40B4-BE49-F238E27FC236}">
                <a16:creationId xmlns:a16="http://schemas.microsoft.com/office/drawing/2014/main" id="{37245974-FE6C-A655-8CF1-B4A9F9734E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2" name="Picture 11" descr="A black background with yellow circles and circles&#10;&#10;Description automatically generated">
            <a:extLst>
              <a:ext uri="{FF2B5EF4-FFF2-40B4-BE49-F238E27FC236}">
                <a16:creationId xmlns:a16="http://schemas.microsoft.com/office/drawing/2014/main" id="{60772F15-D660-242C-11F3-5832AC5D0E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18024201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5 Custom Layout">
    <p:bg>
      <p:bgPr>
        <a:solidFill>
          <a:srgbClr val="1E22AA"/>
        </a:solidFill>
        <a:effectLst/>
      </p:bgPr>
    </p:bg>
    <p:spTree>
      <p:nvGrpSpPr>
        <p:cNvPr id="1" name=""/>
        <p:cNvGrpSpPr/>
        <p:nvPr/>
      </p:nvGrpSpPr>
      <p:grpSpPr>
        <a:xfrm>
          <a:off x="0" y="0"/>
          <a:ext cx="0" cy="0"/>
          <a:chOff x="0" y="0"/>
          <a:chExt cx="0" cy="0"/>
        </a:xfrm>
      </p:grpSpPr>
      <p:pic>
        <p:nvPicPr>
          <p:cNvPr id="5" name="Picture 4" descr="A close up of a colorful background&#10;&#10;Description automatically generated">
            <a:extLst>
              <a:ext uri="{FF2B5EF4-FFF2-40B4-BE49-F238E27FC236}">
                <a16:creationId xmlns:a16="http://schemas.microsoft.com/office/drawing/2014/main" id="{FDD3223D-313E-935E-47F8-DDC692F04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FECF4FF-70B0-F8A2-4772-3F35715118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0" name="Picture 9" descr="A cross with blue and pink lines&#10;&#10;Description automatically generated">
            <a:extLst>
              <a:ext uri="{FF2B5EF4-FFF2-40B4-BE49-F238E27FC236}">
                <a16:creationId xmlns:a16="http://schemas.microsoft.com/office/drawing/2014/main" id="{5637C338-5954-2173-BA0F-E87FA89C844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E9E870AD-3C5E-86FB-9FEC-680233FA11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66486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3A99-8021-F9E6-CC3B-B01A661B1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F3D0B2-87BB-B8DA-7A95-EF1149BCD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634B0B-CA64-7555-A10A-0A60BAAB6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B26E7-E48F-917B-0460-88D4277FD1A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3340F1-DEB0-5DD0-019C-FEF2B49F01AC}"/>
              </a:ext>
            </a:extLst>
          </p:cNvPr>
          <p:cNvSpPr>
            <a:spLocks noGrp="1"/>
          </p:cNvSpPr>
          <p:nvPr>
            <p:ph type="ftr" sz="quarter" idx="11"/>
          </p:nvPr>
        </p:nvSpPr>
        <p:spPr/>
        <p:txBody>
          <a:bodyPr/>
          <a:lstStyle/>
          <a:p>
            <a:r>
              <a:rPr lang="en-US"/>
              <a:t>Washington State: FHIR Forward</a:t>
            </a:r>
          </a:p>
        </p:txBody>
      </p:sp>
      <p:sp>
        <p:nvSpPr>
          <p:cNvPr id="7" name="Slide Number Placeholder 6">
            <a:extLst>
              <a:ext uri="{FF2B5EF4-FFF2-40B4-BE49-F238E27FC236}">
                <a16:creationId xmlns:a16="http://schemas.microsoft.com/office/drawing/2014/main" id="{7F2E1C84-E6BF-C308-77CC-689BA678AEB7}"/>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27566619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5 Custom Layout">
    <p:bg>
      <p:bgPr>
        <a:solidFill>
          <a:srgbClr val="1E22AA"/>
        </a:solidFill>
        <a:effectLst/>
      </p:bgPr>
    </p:bg>
    <p:spTree>
      <p:nvGrpSpPr>
        <p:cNvPr id="1" name=""/>
        <p:cNvGrpSpPr/>
        <p:nvPr/>
      </p:nvGrpSpPr>
      <p:grpSpPr>
        <a:xfrm>
          <a:off x="0" y="0"/>
          <a:ext cx="0" cy="0"/>
          <a:chOff x="0" y="0"/>
          <a:chExt cx="0" cy="0"/>
        </a:xfrm>
      </p:grpSpPr>
      <p:pic>
        <p:nvPicPr>
          <p:cNvPr id="4" name="Picture 3" descr="A purple and blue gradient&#10;&#10;Description automatically generated">
            <a:extLst>
              <a:ext uri="{FF2B5EF4-FFF2-40B4-BE49-F238E27FC236}">
                <a16:creationId xmlns:a16="http://schemas.microsoft.com/office/drawing/2014/main" id="{0AC45744-7824-B63C-BF6D-74A64FA654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DF1016A6-926F-BE4A-8165-A05454ECA4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Title 1">
            <a:extLst>
              <a:ext uri="{FF2B5EF4-FFF2-40B4-BE49-F238E27FC236}">
                <a16:creationId xmlns:a16="http://schemas.microsoft.com/office/drawing/2014/main" id="{DD7DB743-ABEB-6F4E-B6FC-5241C063EE1E}"/>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pic>
        <p:nvPicPr>
          <p:cNvPr id="12" name="Picture 11" descr="A black circle with white lines&#10;&#10;Description automatically generated">
            <a:extLst>
              <a:ext uri="{FF2B5EF4-FFF2-40B4-BE49-F238E27FC236}">
                <a16:creationId xmlns:a16="http://schemas.microsoft.com/office/drawing/2014/main" id="{2519275D-B3D1-ED00-BD6F-97D12CFB028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10235" y="5711886"/>
            <a:ext cx="1837941" cy="1810912"/>
          </a:xfrm>
          <a:prstGeom prst="rect">
            <a:avLst/>
          </a:prstGeom>
        </p:spPr>
      </p:pic>
      <p:pic>
        <p:nvPicPr>
          <p:cNvPr id="15" name="Picture 14" descr="A black background with yellow circles and circles&#10;&#10;Description automatically generated">
            <a:extLst>
              <a:ext uri="{FF2B5EF4-FFF2-40B4-BE49-F238E27FC236}">
                <a16:creationId xmlns:a16="http://schemas.microsoft.com/office/drawing/2014/main" id="{F9008E31-9B8F-356B-8A87-1C0A1B83275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1713" y="5953072"/>
            <a:ext cx="1337044" cy="962540"/>
          </a:xfrm>
          <a:prstGeom prst="rect">
            <a:avLst/>
          </a:prstGeom>
        </p:spPr>
      </p:pic>
    </p:spTree>
    <p:extLst>
      <p:ext uri="{BB962C8B-B14F-4D97-AF65-F5344CB8AC3E}">
        <p14:creationId xmlns:p14="http://schemas.microsoft.com/office/powerpoint/2010/main" val="7561174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yellow background&#10;&#10;Description automatically generated">
            <a:extLst>
              <a:ext uri="{FF2B5EF4-FFF2-40B4-BE49-F238E27FC236}">
                <a16:creationId xmlns:a16="http://schemas.microsoft.com/office/drawing/2014/main" id="{6ED795F0-F3A6-9727-8F10-BD2AB73A9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70E908FC-B6EE-9D34-30D3-22A0FAABC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
        <p:nvSpPr>
          <p:cNvPr id="9" name="Rectangle 8">
            <a:extLst>
              <a:ext uri="{FF2B5EF4-FFF2-40B4-BE49-F238E27FC236}">
                <a16:creationId xmlns:a16="http://schemas.microsoft.com/office/drawing/2014/main" id="{E63CCAAB-E760-772B-6AD6-6B4F274545D5}"/>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3" name="Footer Placeholder 2">
            <a:extLst>
              <a:ext uri="{FF2B5EF4-FFF2-40B4-BE49-F238E27FC236}">
                <a16:creationId xmlns:a16="http://schemas.microsoft.com/office/drawing/2014/main" id="{0CBDE9F9-735B-064C-9233-5920BAC15783}"/>
              </a:ext>
            </a:extLst>
          </p:cNvPr>
          <p:cNvSpPr>
            <a:spLocks noGrp="1"/>
          </p:cNvSpPr>
          <p:nvPr>
            <p:ph type="ftr" sz="quarter" idx="10"/>
          </p:nvPr>
        </p:nvSpPr>
        <p:spPr/>
        <p:txBody>
          <a:bodyPr/>
          <a:lstStyle>
            <a:lvl1pPr>
              <a:defRPr>
                <a:solidFill>
                  <a:schemeClr val="bg1"/>
                </a:solidFill>
              </a:defRPr>
            </a:lvl1pPr>
          </a:lstStyle>
          <a:p>
            <a:r>
              <a:rPr lang="en-US"/>
              <a:t>Washington State: FHIR Forward</a:t>
            </a:r>
          </a:p>
        </p:txBody>
      </p:sp>
      <p:sp>
        <p:nvSpPr>
          <p:cNvPr id="8" name="Title 1">
            <a:extLst>
              <a:ext uri="{FF2B5EF4-FFF2-40B4-BE49-F238E27FC236}">
                <a16:creationId xmlns:a16="http://schemas.microsoft.com/office/drawing/2014/main" id="{31CAB4DE-A24A-F0FD-0289-93B9F5E5CD3C}"/>
              </a:ext>
            </a:extLst>
          </p:cNvPr>
          <p:cNvSpPr>
            <a:spLocks noGrp="1"/>
          </p:cNvSpPr>
          <p:nvPr>
            <p:ph type="title"/>
          </p:nvPr>
        </p:nvSpPr>
        <p:spPr>
          <a:xfrm>
            <a:off x="514110" y="2821731"/>
            <a:ext cx="10591800" cy="999994"/>
          </a:xfrm>
        </p:spPr>
        <p:txBody>
          <a:bodyPr/>
          <a:lstStyle>
            <a:lvl1pPr algn="ctr">
              <a:defRPr sz="4400">
                <a:solidFill>
                  <a:schemeClr val="bg1"/>
                </a:solidFill>
              </a:defRPr>
            </a:lvl1pPr>
          </a:lstStyle>
          <a:p>
            <a:r>
              <a:rPr lang="en-US"/>
              <a:t>Click to edit Master title style</a:t>
            </a:r>
          </a:p>
        </p:txBody>
      </p:sp>
      <p:pic>
        <p:nvPicPr>
          <p:cNvPr id="11" name="Picture 10" descr="A blue dots in a circle&#10;&#10;Description automatically generated">
            <a:extLst>
              <a:ext uri="{FF2B5EF4-FFF2-40B4-BE49-F238E27FC236}">
                <a16:creationId xmlns:a16="http://schemas.microsoft.com/office/drawing/2014/main" id="{D8BB6C1A-0DD8-693F-7DD2-B787E0D324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8913046" y="5508296"/>
            <a:ext cx="2149804" cy="2149804"/>
          </a:xfrm>
          <a:prstGeom prst="rect">
            <a:avLst/>
          </a:prstGeom>
        </p:spPr>
      </p:pic>
      <p:pic>
        <p:nvPicPr>
          <p:cNvPr id="12" name="Picture 11" descr="A blue circles and circles on a black background&#10;&#10;Description automatically generated">
            <a:extLst>
              <a:ext uri="{FF2B5EF4-FFF2-40B4-BE49-F238E27FC236}">
                <a16:creationId xmlns:a16="http://schemas.microsoft.com/office/drawing/2014/main" id="{A109599A-35AD-35CD-C180-FBE6E5CA7F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5400000">
            <a:off x="8734779" y="5807698"/>
            <a:ext cx="1272886" cy="916353"/>
          </a:xfrm>
          <a:prstGeom prst="rect">
            <a:avLst/>
          </a:prstGeom>
        </p:spPr>
      </p:pic>
    </p:spTree>
    <p:extLst>
      <p:ext uri="{BB962C8B-B14F-4D97-AF65-F5344CB8AC3E}">
        <p14:creationId xmlns:p14="http://schemas.microsoft.com/office/powerpoint/2010/main" val="35995340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5 Custom Layout">
    <p:bg>
      <p:bgPr>
        <a:solidFill>
          <a:srgbClr val="1E22AA"/>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73272EC0-07D3-F4A6-87DC-4C5DABC1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67" y="-27973"/>
            <a:ext cx="13842534" cy="6885973"/>
          </a:xfrm>
          <a:prstGeom prst="rect">
            <a:avLst/>
          </a:prstGeom>
        </p:spPr>
      </p:pic>
      <p:sp>
        <p:nvSpPr>
          <p:cNvPr id="22" name="Rectangle 21">
            <a:extLst>
              <a:ext uri="{FF2B5EF4-FFF2-40B4-BE49-F238E27FC236}">
                <a16:creationId xmlns:a16="http://schemas.microsoft.com/office/drawing/2014/main" id="{AE5DD1C4-DFB4-34AC-64ED-EFDCF4DD1F6C}"/>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7"/>
          <p:cNvSpPr>
            <a:spLocks noGrp="1"/>
          </p:cNvSpPr>
          <p:nvPr>
            <p:ph type="pic" sz="quarter" idx="12"/>
          </p:nvPr>
        </p:nvSpPr>
        <p:spPr>
          <a:xfrm>
            <a:off x="495300" y="1447800"/>
            <a:ext cx="3429264" cy="342926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6" name="Oval 5"/>
          <p:cNvSpPr/>
          <p:nvPr userDrawn="1"/>
        </p:nvSpPr>
        <p:spPr>
          <a:xfrm>
            <a:off x="4132316" y="1456553"/>
            <a:ext cx="3431248" cy="3431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meto Medium" panose="020B0704030203060203" pitchFamily="34" charset="0"/>
            </a:endParaRPr>
          </a:p>
        </p:txBody>
      </p:sp>
      <p:sp>
        <p:nvSpPr>
          <p:cNvPr id="10" name="Text Placeholder 9"/>
          <p:cNvSpPr>
            <a:spLocks noGrp="1"/>
          </p:cNvSpPr>
          <p:nvPr>
            <p:ph type="body" sz="quarter" idx="13"/>
          </p:nvPr>
        </p:nvSpPr>
        <p:spPr>
          <a:xfrm>
            <a:off x="4351344" y="2757023"/>
            <a:ext cx="3006236" cy="807037"/>
          </a:xfrm>
          <a:prstGeom prst="rect">
            <a:avLst/>
          </a:prstGeom>
        </p:spPr>
        <p:txBody>
          <a:bodyPr>
            <a:normAutofit/>
          </a:bodyPr>
          <a:lstStyle>
            <a:lvl1pPr algn="ctr">
              <a:lnSpc>
                <a:spcPct val="100000"/>
              </a:lnSpc>
              <a:defRPr sz="1800" b="0" i="1" u="none">
                <a:solidFill>
                  <a:srgbClr val="1E22AA"/>
                </a:solidFill>
                <a:latin typeface="Prometo Medium" panose="020B0704030203060203" pitchFamily="34" charset="0"/>
                <a:ea typeface="Prometo Medium" panose="020B0704030203060203" pitchFamily="34" charset="0"/>
                <a:cs typeface="Prometo Medium" panose="020B0704030203060203" pitchFamily="34" charset="0"/>
              </a:defRPr>
            </a:lvl1pPr>
          </a:lstStyle>
          <a:p>
            <a:pPr lvl="0"/>
            <a:r>
              <a:rPr lang="en-US"/>
              <a:t>Click to edit Master text styles</a:t>
            </a:r>
          </a:p>
        </p:txBody>
      </p:sp>
      <p:sp>
        <p:nvSpPr>
          <p:cNvPr id="11" name="TextBox 10"/>
          <p:cNvSpPr txBox="1"/>
          <p:nvPr userDrawn="1"/>
        </p:nvSpPr>
        <p:spPr>
          <a:xfrm>
            <a:off x="5604065" y="3564060"/>
            <a:ext cx="475653" cy="1015663"/>
          </a:xfrm>
          <a:prstGeom prst="rect">
            <a:avLst/>
          </a:prstGeom>
          <a:noFill/>
        </p:spPr>
        <p:txBody>
          <a:bodyPr wrap="square" rtlCol="0">
            <a:spAutoFit/>
          </a:bodyPr>
          <a:lstStyle/>
          <a:p>
            <a:pPr algn="ctr"/>
            <a:r>
              <a:rPr lang="en-US" sz="6000" b="0" i="1">
                <a:solidFill>
                  <a:schemeClr val="accent2"/>
                </a:solidFill>
                <a:latin typeface="Prometo Medium" panose="020B0704030203060203" pitchFamily="34" charset="0"/>
              </a:rPr>
              <a:t>“</a:t>
            </a:r>
          </a:p>
        </p:txBody>
      </p:sp>
      <p:sp>
        <p:nvSpPr>
          <p:cNvPr id="4" name="Picture Placeholder 3">
            <a:extLst>
              <a:ext uri="{FF2B5EF4-FFF2-40B4-BE49-F238E27FC236}">
                <a16:creationId xmlns:a16="http://schemas.microsoft.com/office/drawing/2014/main" id="{BF7053BB-1F93-3F4C-8EB7-1D03DFC39531}"/>
              </a:ext>
            </a:extLst>
          </p:cNvPr>
          <p:cNvSpPr>
            <a:spLocks noGrp="1"/>
          </p:cNvSpPr>
          <p:nvPr>
            <p:ph type="pic" sz="quarter" idx="16"/>
          </p:nvPr>
        </p:nvSpPr>
        <p:spPr>
          <a:xfrm>
            <a:off x="7743944" y="1445552"/>
            <a:ext cx="3504421" cy="3431248"/>
          </a:xfrm>
          <a:prstGeom prst="ellipse">
            <a:avLst/>
          </a:prstGeom>
          <a:gradFill>
            <a:gsLst>
              <a:gs pos="0">
                <a:schemeClr val="bg1">
                  <a:lumMod val="85000"/>
                </a:schemeClr>
              </a:gs>
              <a:gs pos="99000">
                <a:schemeClr val="bg1">
                  <a:lumMod val="75000"/>
                </a:schemeClr>
              </a:gs>
            </a:gsLst>
            <a:lin ang="5400000" scaled="1"/>
          </a:gradFill>
        </p:spPr>
        <p:txBody>
          <a:bodyPr anchor="ctr" anchorCtr="0">
            <a:normAutofit/>
          </a:bodyPr>
          <a:lstStyle>
            <a:lvl1pPr algn="ctr">
              <a:defRPr sz="1200">
                <a:solidFill>
                  <a:schemeClr val="tx1"/>
                </a:solidFill>
                <a:latin typeface="Century Gothic" panose="020B0502020202020204" pitchFamily="34" charset="0"/>
              </a:defRPr>
            </a:lvl1pPr>
          </a:lstStyle>
          <a:p>
            <a:endParaRPr lang="en-US"/>
          </a:p>
        </p:txBody>
      </p:sp>
      <p:sp>
        <p:nvSpPr>
          <p:cNvPr id="14"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accent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F1C1BA9-EB81-2B40-9E94-5DDE43D2A1B6}"/>
              </a:ext>
            </a:extLst>
          </p:cNvPr>
          <p:cNvSpPr>
            <a:spLocks noGrp="1"/>
          </p:cNvSpPr>
          <p:nvPr>
            <p:ph type="ftr" sz="quarter" idx="17"/>
          </p:nvPr>
        </p:nvSpPr>
        <p:spPr/>
        <p:txBody>
          <a:bodyPr/>
          <a:lstStyle>
            <a:lvl1pPr>
              <a:defRPr>
                <a:solidFill>
                  <a:schemeClr val="bg1"/>
                </a:solidFill>
              </a:defRPr>
            </a:lvl1pPr>
          </a:lstStyle>
          <a:p>
            <a:r>
              <a:rPr lang="en-US"/>
              <a:t>Washington State: FHIR Forward</a:t>
            </a:r>
          </a:p>
        </p:txBody>
      </p:sp>
      <p:pic>
        <p:nvPicPr>
          <p:cNvPr id="23" name="Picture 22" descr="A cross with blue and pink lines&#10;&#10;Description automatically generated">
            <a:extLst>
              <a:ext uri="{FF2B5EF4-FFF2-40B4-BE49-F238E27FC236}">
                <a16:creationId xmlns:a16="http://schemas.microsoft.com/office/drawing/2014/main" id="{1DD013AF-81CC-2BF8-AC07-AB2D4D9CD6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2162" y="213519"/>
            <a:ext cx="1765878" cy="1765878"/>
          </a:xfrm>
          <a:prstGeom prst="rect">
            <a:avLst/>
          </a:prstGeom>
        </p:spPr>
      </p:pic>
      <p:pic>
        <p:nvPicPr>
          <p:cNvPr id="25" name="Picture 24" descr="A white text on a black background&#10;&#10;Description automatically generated">
            <a:extLst>
              <a:ext uri="{FF2B5EF4-FFF2-40B4-BE49-F238E27FC236}">
                <a16:creationId xmlns:a16="http://schemas.microsoft.com/office/drawing/2014/main" id="{7F225261-D25D-E1BD-BE39-81AF836BB4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pic>
        <p:nvPicPr>
          <p:cNvPr id="26" name="Picture 25" descr="A blue circles and circles on a black background&#10;&#10;Description automatically generated">
            <a:extLst>
              <a:ext uri="{FF2B5EF4-FFF2-40B4-BE49-F238E27FC236}">
                <a16:creationId xmlns:a16="http://schemas.microsoft.com/office/drawing/2014/main" id="{C4FA2FAA-E5C0-29F0-1682-83A8C5ADB9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4900" y="523679"/>
            <a:ext cx="1005100" cy="723573"/>
          </a:xfrm>
          <a:prstGeom prst="rect">
            <a:avLst/>
          </a:prstGeom>
        </p:spPr>
      </p:pic>
    </p:spTree>
    <p:extLst>
      <p:ext uri="{BB962C8B-B14F-4D97-AF65-F5344CB8AC3E}">
        <p14:creationId xmlns:p14="http://schemas.microsoft.com/office/powerpoint/2010/main" val="35824742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1E22AA"/>
        </a:solidFill>
        <a:effectLst/>
      </p:bgPr>
    </p:bg>
    <p:spTree>
      <p:nvGrpSpPr>
        <p:cNvPr id="1" name=""/>
        <p:cNvGrpSpPr/>
        <p:nvPr/>
      </p:nvGrpSpPr>
      <p:grpSpPr>
        <a:xfrm>
          <a:off x="0" y="0"/>
          <a:ext cx="0" cy="0"/>
          <a:chOff x="0" y="0"/>
          <a:chExt cx="0" cy="0"/>
        </a:xfrm>
      </p:grpSpPr>
      <p:pic>
        <p:nvPicPr>
          <p:cNvPr id="8" name="Picture 7" descr="A purple and blue gradient&#10;&#10;Description automatically generated">
            <a:extLst>
              <a:ext uri="{FF2B5EF4-FFF2-40B4-BE49-F238E27FC236}">
                <a16:creationId xmlns:a16="http://schemas.microsoft.com/office/drawing/2014/main" id="{13DF4316-8CEB-FF7D-5FBD-D60190720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51" y="2882"/>
            <a:ext cx="13786301" cy="6858000"/>
          </a:xfrm>
          <a:prstGeom prst="rect">
            <a:avLst/>
          </a:prstGeom>
        </p:spPr>
      </p:pic>
      <p:sp>
        <p:nvSpPr>
          <p:cNvPr id="5" name="Picture Placeholder 7"/>
          <p:cNvSpPr>
            <a:spLocks noGrp="1"/>
          </p:cNvSpPr>
          <p:nvPr>
            <p:ph type="pic" sz="quarter" idx="12"/>
          </p:nvPr>
        </p:nvSpPr>
        <p:spPr>
          <a:xfrm>
            <a:off x="2017684" y="-846809"/>
            <a:ext cx="8255883" cy="825588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4" name="Title 1"/>
          <p:cNvSpPr>
            <a:spLocks noGrp="1"/>
          </p:cNvSpPr>
          <p:nvPr>
            <p:ph type="title"/>
          </p:nvPr>
        </p:nvSpPr>
        <p:spPr>
          <a:xfrm>
            <a:off x="2558452" y="2389412"/>
            <a:ext cx="4187371"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7"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pic>
        <p:nvPicPr>
          <p:cNvPr id="11" name="Picture 10" descr="A white text on a black background&#10;&#10;Description automatically generated">
            <a:extLst>
              <a:ext uri="{FF2B5EF4-FFF2-40B4-BE49-F238E27FC236}">
                <a16:creationId xmlns:a16="http://schemas.microsoft.com/office/drawing/2014/main" id="{69AAC7ED-D1D8-22D4-972D-43A19DA88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179" y="6147447"/>
            <a:ext cx="1462804" cy="469895"/>
          </a:xfrm>
          <a:prstGeom prst="rect">
            <a:avLst/>
          </a:prstGeom>
        </p:spPr>
      </p:pic>
      <p:sp>
        <p:nvSpPr>
          <p:cNvPr id="13" name="Rectangle 12">
            <a:extLst>
              <a:ext uri="{FF2B5EF4-FFF2-40B4-BE49-F238E27FC236}">
                <a16:creationId xmlns:a16="http://schemas.microsoft.com/office/drawing/2014/main" id="{A7760CBC-F232-8892-FC24-98AA735765FD}"/>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503D1906-C08F-3344-8E9A-D0DA1AD254ED}"/>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3" name="Picture 2" descr="A black circle with white lines&#10;&#10;Description automatically generated">
            <a:extLst>
              <a:ext uri="{FF2B5EF4-FFF2-40B4-BE49-F238E27FC236}">
                <a16:creationId xmlns:a16="http://schemas.microsoft.com/office/drawing/2014/main" id="{30458D4F-1C8C-1FB9-FCB0-CB23E31BC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074" y="542344"/>
            <a:ext cx="1837941" cy="1810912"/>
          </a:xfrm>
          <a:prstGeom prst="rect">
            <a:avLst/>
          </a:prstGeom>
        </p:spPr>
      </p:pic>
      <p:pic>
        <p:nvPicPr>
          <p:cNvPr id="6" name="Picture 5" descr="A black background with yellow circles and circles&#10;&#10;Description automatically generated">
            <a:extLst>
              <a:ext uri="{FF2B5EF4-FFF2-40B4-BE49-F238E27FC236}">
                <a16:creationId xmlns:a16="http://schemas.microsoft.com/office/drawing/2014/main" id="{03FBF9CA-D126-9EA4-DCF7-9C213C743D7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79552" y="783530"/>
            <a:ext cx="1337044" cy="962540"/>
          </a:xfrm>
          <a:prstGeom prst="rect">
            <a:avLst/>
          </a:prstGeom>
        </p:spPr>
      </p:pic>
    </p:spTree>
    <p:extLst>
      <p:ext uri="{BB962C8B-B14F-4D97-AF65-F5344CB8AC3E}">
        <p14:creationId xmlns:p14="http://schemas.microsoft.com/office/powerpoint/2010/main" val="8244105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1E22AA"/>
        </a:solidFill>
        <a:effectLst/>
      </p:bgPr>
    </p:bg>
    <p:spTree>
      <p:nvGrpSpPr>
        <p:cNvPr id="1" name=""/>
        <p:cNvGrpSpPr/>
        <p:nvPr/>
      </p:nvGrpSpPr>
      <p:grpSpPr>
        <a:xfrm>
          <a:off x="0" y="0"/>
          <a:ext cx="0" cy="0"/>
          <a:chOff x="0" y="0"/>
          <a:chExt cx="0" cy="0"/>
        </a:xfrm>
      </p:grpSpPr>
      <p:pic>
        <p:nvPicPr>
          <p:cNvPr id="3" name="Picture 2" descr="A blue background with white lines&#10;&#10;Description automatically generated">
            <a:extLst>
              <a:ext uri="{FF2B5EF4-FFF2-40B4-BE49-F238E27FC236}">
                <a16:creationId xmlns:a16="http://schemas.microsoft.com/office/drawing/2014/main" id="{28FF8910-D8A1-4FA0-7D91-32FA47F0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76" y="12700"/>
            <a:ext cx="13811831" cy="6870700"/>
          </a:xfrm>
          <a:prstGeom prst="rect">
            <a:avLst/>
          </a:prstGeom>
        </p:spPr>
      </p:pic>
      <p:sp>
        <p:nvSpPr>
          <p:cNvPr id="6" name="Picture Placeholder 7"/>
          <p:cNvSpPr>
            <a:spLocks noGrp="1"/>
          </p:cNvSpPr>
          <p:nvPr>
            <p:ph type="pic" sz="quarter" idx="12"/>
          </p:nvPr>
        </p:nvSpPr>
        <p:spPr>
          <a:xfrm>
            <a:off x="3863437" y="-1683280"/>
            <a:ext cx="9089318" cy="908931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1200">
                <a:solidFill>
                  <a:schemeClr val="tx1"/>
                </a:solidFill>
                <a:latin typeface="Century Gothic" panose="020B0502020202020204" pitchFamily="34" charset="0"/>
              </a:defRPr>
            </a:lvl1pPr>
          </a:lstStyle>
          <a:p>
            <a:endParaRPr lang="en-US"/>
          </a:p>
        </p:txBody>
      </p:sp>
      <p:sp>
        <p:nvSpPr>
          <p:cNvPr id="7" name="Title 1"/>
          <p:cNvSpPr>
            <a:spLocks noGrp="1"/>
          </p:cNvSpPr>
          <p:nvPr>
            <p:ph type="title" hasCustomPrompt="1"/>
          </p:nvPr>
        </p:nvSpPr>
        <p:spPr>
          <a:xfrm>
            <a:off x="505632" y="2142277"/>
            <a:ext cx="3071367" cy="1783443"/>
          </a:xfrm>
        </p:spPr>
        <p:txBody>
          <a:bodyPr/>
          <a:lstStyle>
            <a:lvl1pPr>
              <a:lnSpc>
                <a:spcPct val="100000"/>
              </a:lnSpc>
              <a:defRPr sz="3600">
                <a:solidFill>
                  <a:srgbClr val="FFFFFF"/>
                </a:solidFill>
                <a:latin typeface="Prometo Medium" panose="020B0704030203060203" pitchFamily="34" charset="0"/>
              </a:defRPr>
            </a:lvl1pPr>
          </a:lstStyle>
          <a:p>
            <a:r>
              <a:rPr lang="en-US"/>
              <a:t>Click To Edit Master Title Style</a:t>
            </a:r>
          </a:p>
        </p:txBody>
      </p:sp>
      <p:sp>
        <p:nvSpPr>
          <p:cNvPr id="8" name="Номер слайда 21"/>
          <p:cNvSpPr>
            <a:spLocks noGrp="1"/>
          </p:cNvSpPr>
          <p:nvPr>
            <p:ph type="sldNum" sz="quarter" idx="4"/>
          </p:nvPr>
        </p:nvSpPr>
        <p:spPr>
          <a:xfrm>
            <a:off x="11360517" y="6390178"/>
            <a:ext cx="513735" cy="227164"/>
          </a:xfrm>
          <a:prstGeom prst="rect">
            <a:avLst/>
          </a:prstGeom>
          <a:noFill/>
        </p:spPr>
        <p:txBody>
          <a:bodyPr vert="horz" wrap="square" lIns="0" tIns="0" rIns="0" bIns="0" rtlCol="0" anchor="ctr"/>
          <a:lstStyle>
            <a:lvl1pPr algn="ctr">
              <a:defRPr sz="803" b="0" i="0">
                <a:solidFill>
                  <a:schemeClr val="bg1"/>
                </a:solidFill>
                <a:latin typeface="Century Gothic" panose="020B0502020202020204" pitchFamily="34" charset="0"/>
                <a:ea typeface="Century Gothic" panose="020B0502020202020204" pitchFamily="34" charset="0"/>
                <a:cs typeface="Arial" panose="020B0604020202020204" pitchFamily="34" charset="0"/>
              </a:defRPr>
            </a:lvl1pPr>
          </a:lstStyle>
          <a:p>
            <a:fld id="{D8D877B3-D348-4611-9BDB-C5374591D951}" type="slidenum">
              <a:rPr lang="en-US" smtClean="0"/>
              <a:pPr/>
              <a:t>‹#›</a:t>
            </a:fld>
            <a:endParaRPr lang="en-US"/>
          </a:p>
        </p:txBody>
      </p:sp>
      <p:sp>
        <p:nvSpPr>
          <p:cNvPr id="15" name="Rectangle 14">
            <a:extLst>
              <a:ext uri="{FF2B5EF4-FFF2-40B4-BE49-F238E27FC236}">
                <a16:creationId xmlns:a16="http://schemas.microsoft.com/office/drawing/2014/main" id="{C72D31E8-B1EE-B9F5-50C9-E7321592C6F3}"/>
              </a:ext>
            </a:extLst>
          </p:cNvPr>
          <p:cNvSpPr/>
          <p:nvPr userDrawn="1"/>
        </p:nvSpPr>
        <p:spPr>
          <a:xfrm>
            <a:off x="0" y="1270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0BE134F-2CF3-F64C-AB00-008C9BB3A23E}"/>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F989E5C4-BB9E-870F-2DB9-39D3A8E215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33369654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A close up of a yellow background&#10;&#10;Description automatically generated">
            <a:extLst>
              <a:ext uri="{FF2B5EF4-FFF2-40B4-BE49-F238E27FC236}">
                <a16:creationId xmlns:a16="http://schemas.microsoft.com/office/drawing/2014/main" id="{535162A4-11CC-456E-9F1B-058CDA323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5E44A74-7D9A-625E-E3A0-9BD8E71C971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2"/>
          </p:nvPr>
        </p:nvSpPr>
        <p:spPr>
          <a:xfrm>
            <a:off x="2410111" y="1790700"/>
            <a:ext cx="9781889" cy="5067300"/>
          </a:xfrm>
          <a:custGeom>
            <a:avLst/>
            <a:gdLst>
              <a:gd name="connsiteX0" fmla="*/ 4106744 w 7191504"/>
              <a:gd name="connsiteY0" fmla="*/ 0 h 3429000"/>
              <a:gd name="connsiteX1" fmla="*/ 7058515 w 7191504"/>
              <a:gd name="connsiteY1" fmla="*/ 1222664 h 3429000"/>
              <a:gd name="connsiteX2" fmla="*/ 7191504 w 7191504"/>
              <a:gd name="connsiteY2" fmla="*/ 1368988 h 3429000"/>
              <a:gd name="connsiteX3" fmla="*/ 7191504 w 7191504"/>
              <a:gd name="connsiteY3" fmla="*/ 3429000 h 3429000"/>
              <a:gd name="connsiteX4" fmla="*/ 0 w 7191504"/>
              <a:gd name="connsiteY4" fmla="*/ 3429000 h 3429000"/>
              <a:gd name="connsiteX5" fmla="*/ 17119 w 7191504"/>
              <a:gd name="connsiteY5" fmla="*/ 3333141 h 3429000"/>
              <a:gd name="connsiteX6" fmla="*/ 4106744 w 7191504"/>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504" h="3429000">
                <a:moveTo>
                  <a:pt x="4106744" y="0"/>
                </a:moveTo>
                <a:cubicBezTo>
                  <a:pt x="5259482" y="0"/>
                  <a:pt x="6303091" y="467240"/>
                  <a:pt x="7058515" y="1222664"/>
                </a:cubicBezTo>
                <a:lnTo>
                  <a:pt x="7191504" y="1368988"/>
                </a:lnTo>
                <a:lnTo>
                  <a:pt x="7191504" y="3429000"/>
                </a:lnTo>
                <a:lnTo>
                  <a:pt x="0" y="3429000"/>
                </a:lnTo>
                <a:lnTo>
                  <a:pt x="17119" y="3333141"/>
                </a:lnTo>
                <a:cubicBezTo>
                  <a:pt x="406370" y="1430921"/>
                  <a:pt x="2089452" y="0"/>
                  <a:pt x="4106744" y="0"/>
                </a:cubicBezTo>
                <a:close/>
              </a:path>
            </a:pathLst>
          </a:cu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535128" y="2057400"/>
            <a:ext cx="4187371" cy="1783443"/>
          </a:xfrm>
        </p:spPr>
        <p:txBody>
          <a:bodyPr/>
          <a:lstStyle>
            <a:lvl1pPr>
              <a:lnSpc>
                <a:spcPct val="100000"/>
              </a:lnSpc>
              <a:defRPr sz="3600">
                <a:solidFill>
                  <a:schemeClr val="bg1"/>
                </a:solidFill>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EFAE155F-7E34-DD49-8B26-19F0621382C9}"/>
              </a:ext>
            </a:extLst>
          </p:cNvPr>
          <p:cNvSpPr>
            <a:spLocks noGrp="1"/>
          </p:cNvSpPr>
          <p:nvPr>
            <p:ph type="ftr" sz="quarter" idx="13"/>
          </p:nvPr>
        </p:nvSpPr>
        <p:spPr/>
        <p:txBody>
          <a:bodyPr/>
          <a:lstStyle>
            <a:lvl1pPr>
              <a:defRPr>
                <a:solidFill>
                  <a:schemeClr val="bg1"/>
                </a:solidFill>
              </a:defRPr>
            </a:lvl1pPr>
          </a:lstStyle>
          <a:p>
            <a:r>
              <a:rPr lang="en-US"/>
              <a:t>Washington State: FHIR Forward</a:t>
            </a:r>
          </a:p>
        </p:txBody>
      </p:sp>
      <p:pic>
        <p:nvPicPr>
          <p:cNvPr id="16" name="Picture 15" descr="A white text on a black background&#10;&#10;Description automatically generated">
            <a:extLst>
              <a:ext uri="{FF2B5EF4-FFF2-40B4-BE49-F238E27FC236}">
                <a16:creationId xmlns:a16="http://schemas.microsoft.com/office/drawing/2014/main" id="{D602C532-37DD-2FEA-4349-28A7576C7A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4514" y="6187105"/>
            <a:ext cx="1374987" cy="371957"/>
          </a:xfrm>
          <a:prstGeom prst="rect">
            <a:avLst/>
          </a:prstGeom>
        </p:spPr>
      </p:pic>
    </p:spTree>
    <p:extLst>
      <p:ext uri="{BB962C8B-B14F-4D97-AF65-F5344CB8AC3E}">
        <p14:creationId xmlns:p14="http://schemas.microsoft.com/office/powerpoint/2010/main" val="16264715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B0414E-C7F3-B205-181D-458FF372E4AB}"/>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4"/>
          <p:cNvSpPr>
            <a:spLocks noGrp="1"/>
          </p:cNvSpPr>
          <p:nvPr>
            <p:ph type="pic" sz="quarter" idx="14"/>
          </p:nvPr>
        </p:nvSpPr>
        <p:spPr>
          <a:xfrm>
            <a:off x="0" y="427038"/>
            <a:ext cx="12192000" cy="643096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2" name="Footer Placeholder 1">
            <a:extLst>
              <a:ext uri="{FF2B5EF4-FFF2-40B4-BE49-F238E27FC236}">
                <a16:creationId xmlns:a16="http://schemas.microsoft.com/office/drawing/2014/main" id="{4727BEA9-BFCA-7D4C-911D-F8C6A7B517C5}"/>
              </a:ext>
            </a:extLst>
          </p:cNvPr>
          <p:cNvSpPr>
            <a:spLocks noGrp="1"/>
          </p:cNvSpPr>
          <p:nvPr>
            <p:ph type="ftr" sz="quarter" idx="15"/>
          </p:nvPr>
        </p:nvSpPr>
        <p:spPr/>
        <p:txBody>
          <a:bodyPr/>
          <a:lstStyle/>
          <a:p>
            <a:r>
              <a:rPr lang="en-US"/>
              <a:t>Washington State: FHIR Forward</a:t>
            </a:r>
          </a:p>
        </p:txBody>
      </p:sp>
      <p:pic>
        <p:nvPicPr>
          <p:cNvPr id="9" name="Picture 8" descr="A yellow and black circle with lines&#10;&#10;Description automatically generated">
            <a:extLst>
              <a:ext uri="{FF2B5EF4-FFF2-40B4-BE49-F238E27FC236}">
                <a16:creationId xmlns:a16="http://schemas.microsoft.com/office/drawing/2014/main" id="{29B9EB0D-807A-C583-ABBB-E1AB938941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551390"/>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C85F18D2-B968-144D-0171-2B3720889B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638112"/>
            <a:ext cx="1272886" cy="916353"/>
          </a:xfrm>
          <a:prstGeom prst="rect">
            <a:avLst/>
          </a:prstGeom>
        </p:spPr>
      </p:pic>
    </p:spTree>
    <p:extLst>
      <p:ext uri="{BB962C8B-B14F-4D97-AF65-F5344CB8AC3E}">
        <p14:creationId xmlns:p14="http://schemas.microsoft.com/office/powerpoint/2010/main" val="3531016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Picture Placeholder 4"/>
          <p:cNvSpPr>
            <a:spLocks noGrp="1"/>
          </p:cNvSpPr>
          <p:nvPr>
            <p:ph type="pic" sz="quarter" idx="15"/>
          </p:nvPr>
        </p:nvSpPr>
        <p:spPr>
          <a:xfrm>
            <a:off x="6057207"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5" name="Picture Placeholder 4"/>
          <p:cNvSpPr>
            <a:spLocks noGrp="1"/>
          </p:cNvSpPr>
          <p:nvPr>
            <p:ph type="pic" sz="quarter" idx="14"/>
          </p:nvPr>
        </p:nvSpPr>
        <p:spPr>
          <a:xfrm>
            <a:off x="-1" y="436688"/>
            <a:ext cx="6134793" cy="640164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9DA8A1D4-CDD9-4E43-9E1D-0FCCCEEB98DD}"/>
              </a:ext>
            </a:extLst>
          </p:cNvPr>
          <p:cNvSpPr>
            <a:spLocks noGrp="1"/>
          </p:cNvSpPr>
          <p:nvPr>
            <p:ph type="ftr" sz="quarter" idx="16"/>
          </p:nvPr>
        </p:nvSpPr>
        <p:spPr/>
        <p:txBody>
          <a:bodyPr/>
          <a:lstStyle/>
          <a:p>
            <a:r>
              <a:rPr lang="en-US"/>
              <a:t>Washington State: FHIR Forward</a:t>
            </a:r>
          </a:p>
        </p:txBody>
      </p:sp>
      <p:pic>
        <p:nvPicPr>
          <p:cNvPr id="9" name="Picture 8" descr="A colorful squares with crosses&#10;&#10;Description automatically generated with medium confidence">
            <a:extLst>
              <a:ext uri="{FF2B5EF4-FFF2-40B4-BE49-F238E27FC236}">
                <a16:creationId xmlns:a16="http://schemas.microsoft.com/office/drawing/2014/main" id="{D551D462-6983-5188-9355-7AC2388F7E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771641"/>
            <a:ext cx="3472541" cy="4438882"/>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56D7D221-E5DD-5946-1D68-95BC049C57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531447"/>
            <a:ext cx="1272886" cy="916353"/>
          </a:xfrm>
          <a:prstGeom prst="rect">
            <a:avLst/>
          </a:prstGeom>
        </p:spPr>
      </p:pic>
    </p:spTree>
    <p:extLst>
      <p:ext uri="{BB962C8B-B14F-4D97-AF65-F5344CB8AC3E}">
        <p14:creationId xmlns:p14="http://schemas.microsoft.com/office/powerpoint/2010/main" val="10231707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478431" y="-837583"/>
            <a:ext cx="5359399" cy="9161367"/>
          </a:xfrm>
          <a:prstGeom prst="rect">
            <a:avLst/>
          </a:prstGeom>
        </p:spPr>
      </p:pic>
      <p:sp>
        <p:nvSpPr>
          <p:cNvPr id="2" name="Title 1"/>
          <p:cNvSpPr>
            <a:spLocks noGrp="1"/>
          </p:cNvSpPr>
          <p:nvPr>
            <p:ph type="title"/>
          </p:nvPr>
        </p:nvSpPr>
        <p:spPr>
          <a:xfrm>
            <a:off x="509728" y="2330279"/>
            <a:ext cx="3847216"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6220863" y="1447801"/>
            <a:ext cx="1915373" cy="3962400"/>
          </a:xfrm>
          <a:prstGeom prst="roundRect">
            <a:avLst>
              <a:gd name="adj" fmla="val 11979"/>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4" name="Footer Placeholder 3">
            <a:extLst>
              <a:ext uri="{FF2B5EF4-FFF2-40B4-BE49-F238E27FC236}">
                <a16:creationId xmlns:a16="http://schemas.microsoft.com/office/drawing/2014/main" id="{F56AC65B-910B-BC4D-BDF5-63469AFEDBFE}"/>
              </a:ext>
            </a:extLst>
          </p:cNvPr>
          <p:cNvSpPr>
            <a:spLocks noGrp="1"/>
          </p:cNvSpPr>
          <p:nvPr>
            <p:ph type="ftr" sz="quarter" idx="15"/>
          </p:nvPr>
        </p:nvSpPr>
        <p:spPr/>
        <p:txBody>
          <a:bodyPr/>
          <a:lstStyle/>
          <a:p>
            <a:r>
              <a:rPr lang="en-US"/>
              <a:t>Washington State: FHIR Forward</a:t>
            </a:r>
          </a:p>
        </p:txBody>
      </p:sp>
      <p:pic>
        <p:nvPicPr>
          <p:cNvPr id="5" name="Picture 4" descr="A blue circle with black background&#10;&#10;Description automatically generated">
            <a:extLst>
              <a:ext uri="{FF2B5EF4-FFF2-40B4-BE49-F238E27FC236}">
                <a16:creationId xmlns:a16="http://schemas.microsoft.com/office/drawing/2014/main" id="{9E8CF4B2-5315-1DF4-B8CB-AAB8C657AC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3147" y="-270609"/>
            <a:ext cx="2961873" cy="2137510"/>
          </a:xfrm>
          <a:prstGeom prst="rect">
            <a:avLst/>
          </a:prstGeom>
        </p:spPr>
      </p:pic>
      <p:pic>
        <p:nvPicPr>
          <p:cNvPr id="7" name="Picture 6" descr="A black background with yellow circles and circles&#10;&#10;Description automatically generated">
            <a:extLst>
              <a:ext uri="{FF2B5EF4-FFF2-40B4-BE49-F238E27FC236}">
                <a16:creationId xmlns:a16="http://schemas.microsoft.com/office/drawing/2014/main" id="{E678F654-AC81-576F-CA73-C6587D5FC5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34842" y="91227"/>
            <a:ext cx="1625675" cy="1170326"/>
          </a:xfrm>
          <a:prstGeom prst="rect">
            <a:avLst/>
          </a:prstGeom>
        </p:spPr>
      </p:pic>
    </p:spTree>
    <p:extLst>
      <p:ext uri="{BB962C8B-B14F-4D97-AF65-F5344CB8AC3E}">
        <p14:creationId xmlns:p14="http://schemas.microsoft.com/office/powerpoint/2010/main" val="1780144793"/>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8" name="Picture Placeholder 4"/>
          <p:cNvSpPr>
            <a:spLocks noGrp="1"/>
          </p:cNvSpPr>
          <p:nvPr>
            <p:ph type="pic" sz="quarter" idx="14"/>
          </p:nvPr>
        </p:nvSpPr>
        <p:spPr>
          <a:xfrm>
            <a:off x="4778003" y="810002"/>
            <a:ext cx="2532888" cy="5321808"/>
          </a:xfrm>
          <a:prstGeom prst="roundRect">
            <a:avLst>
              <a:gd name="adj" fmla="val 0"/>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2" name="Picture Placeholder 4"/>
          <p:cNvSpPr>
            <a:spLocks noGrp="1"/>
          </p:cNvSpPr>
          <p:nvPr>
            <p:ph type="pic" sz="quarter" idx="18"/>
          </p:nvPr>
        </p:nvSpPr>
        <p:spPr>
          <a:xfrm>
            <a:off x="1918893"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Footer Placeholder 1">
            <a:extLst>
              <a:ext uri="{FF2B5EF4-FFF2-40B4-BE49-F238E27FC236}">
                <a16:creationId xmlns:a16="http://schemas.microsoft.com/office/drawing/2014/main" id="{519437C4-20E4-D747-90E4-A20635A965EC}"/>
              </a:ext>
            </a:extLst>
          </p:cNvPr>
          <p:cNvSpPr>
            <a:spLocks noGrp="1"/>
          </p:cNvSpPr>
          <p:nvPr>
            <p:ph type="ftr" sz="quarter" idx="19"/>
          </p:nvPr>
        </p:nvSpPr>
        <p:spPr/>
        <p:txBody>
          <a:bodyPr/>
          <a:lstStyle/>
          <a:p>
            <a:r>
              <a:rPr lang="en-US"/>
              <a:t>Washington State: FHIR Forward</a:t>
            </a:r>
          </a:p>
        </p:txBody>
      </p:sp>
      <p:sp>
        <p:nvSpPr>
          <p:cNvPr id="9" name="Picture Placeholder 4"/>
          <p:cNvSpPr>
            <a:spLocks noGrp="1"/>
          </p:cNvSpPr>
          <p:nvPr>
            <p:ph type="pic" sz="quarter" idx="15"/>
          </p:nvPr>
        </p:nvSpPr>
        <p:spPr>
          <a:xfrm>
            <a:off x="7641391" y="811645"/>
            <a:ext cx="2528610" cy="5320145"/>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6" name="Picture 5" descr="A blue dots in a circle&#10;&#10;Description automatically generated">
            <a:extLst>
              <a:ext uri="{FF2B5EF4-FFF2-40B4-BE49-F238E27FC236}">
                <a16:creationId xmlns:a16="http://schemas.microsoft.com/office/drawing/2014/main" id="{D07DC6DB-085F-7FC8-80D7-EA803BD7BD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8589" y="-101596"/>
            <a:ext cx="2131979" cy="2131979"/>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1989D187-6493-30C5-ECF7-51C9E9038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797600"/>
            <a:ext cx="1272886" cy="916353"/>
          </a:xfrm>
          <a:prstGeom prst="rect">
            <a:avLst/>
          </a:prstGeom>
        </p:spPr>
      </p:pic>
    </p:spTree>
    <p:extLst>
      <p:ext uri="{BB962C8B-B14F-4D97-AF65-F5344CB8AC3E}">
        <p14:creationId xmlns:p14="http://schemas.microsoft.com/office/powerpoint/2010/main" val="302926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0D79-38FB-C7AB-4935-0B24C07C71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3DF9E3-E3F8-8967-438C-4830FD00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FB0FDB-169C-AD19-A799-BD5E15E71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F10A-56B6-2697-AF06-EF95DB9C559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70CC100-10A8-C1F3-6648-370C0A73FD6C}"/>
              </a:ext>
            </a:extLst>
          </p:cNvPr>
          <p:cNvSpPr>
            <a:spLocks noGrp="1"/>
          </p:cNvSpPr>
          <p:nvPr>
            <p:ph type="ftr" sz="quarter" idx="11"/>
          </p:nvPr>
        </p:nvSpPr>
        <p:spPr/>
        <p:txBody>
          <a:bodyPr/>
          <a:lstStyle/>
          <a:p>
            <a:r>
              <a:rPr lang="en-US"/>
              <a:t>Washington State: FHIR Forward</a:t>
            </a:r>
          </a:p>
        </p:txBody>
      </p:sp>
      <p:sp>
        <p:nvSpPr>
          <p:cNvPr id="7" name="Slide Number Placeholder 6">
            <a:extLst>
              <a:ext uri="{FF2B5EF4-FFF2-40B4-BE49-F238E27FC236}">
                <a16:creationId xmlns:a16="http://schemas.microsoft.com/office/drawing/2014/main" id="{2060D0A8-B380-0D2A-9F80-64B3A43AA799}"/>
              </a:ext>
            </a:extLst>
          </p:cNvPr>
          <p:cNvSpPr>
            <a:spLocks noGrp="1"/>
          </p:cNvSpPr>
          <p:nvPr>
            <p:ph type="sldNum" sz="quarter" idx="12"/>
          </p:nvPr>
        </p:nvSpPr>
        <p:spPr/>
        <p:txBody>
          <a:bodyPr/>
          <a:lstStyle/>
          <a:p>
            <a:fld id="{3531B0A3-E55D-4E5F-A172-547A4441210A}" type="slidenum">
              <a:rPr lang="en-US" smtClean="0"/>
              <a:t>‹#›</a:t>
            </a:fld>
            <a:endParaRPr lang="en-US"/>
          </a:p>
        </p:txBody>
      </p:sp>
    </p:spTree>
    <p:extLst>
      <p:ext uri="{BB962C8B-B14F-4D97-AF65-F5344CB8AC3E}">
        <p14:creationId xmlns:p14="http://schemas.microsoft.com/office/powerpoint/2010/main" val="533052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0978" y="-7716539"/>
            <a:ext cx="2935516" cy="22532368"/>
          </a:xfrm>
          <a:prstGeom prst="rect">
            <a:avLst/>
          </a:prstGeom>
        </p:spPr>
      </p:pic>
      <p:sp>
        <p:nvSpPr>
          <p:cNvPr id="11" name="Picture Placeholder 4"/>
          <p:cNvSpPr>
            <a:spLocks noGrp="1"/>
          </p:cNvSpPr>
          <p:nvPr>
            <p:ph type="pic" sz="quarter" idx="14"/>
          </p:nvPr>
        </p:nvSpPr>
        <p:spPr>
          <a:xfrm>
            <a:off x="4967986" y="23894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2" name="Title 1"/>
          <p:cNvSpPr>
            <a:spLocks noGrp="1"/>
          </p:cNvSpPr>
          <p:nvPr>
            <p:ph type="title"/>
          </p:nvPr>
        </p:nvSpPr>
        <p:spPr>
          <a:xfrm>
            <a:off x="509728" y="2330279"/>
            <a:ext cx="3053805" cy="2216200"/>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Footer Placeholder 3">
            <a:extLst>
              <a:ext uri="{FF2B5EF4-FFF2-40B4-BE49-F238E27FC236}">
                <a16:creationId xmlns:a16="http://schemas.microsoft.com/office/drawing/2014/main" id="{4D8058F0-D55B-4143-9C11-920593638A96}"/>
              </a:ext>
            </a:extLst>
          </p:cNvPr>
          <p:cNvSpPr>
            <a:spLocks noGrp="1"/>
          </p:cNvSpPr>
          <p:nvPr>
            <p:ph type="ftr" sz="quarter" idx="15"/>
          </p:nvPr>
        </p:nvSpPr>
        <p:spPr/>
        <p:txBody>
          <a:bodyPr/>
          <a:lstStyle/>
          <a:p>
            <a:r>
              <a:rPr lang="en-US"/>
              <a:t>Washington State: FHIR Forward</a:t>
            </a:r>
          </a:p>
        </p:txBody>
      </p:sp>
      <p:pic>
        <p:nvPicPr>
          <p:cNvPr id="7" name="Picture 6" descr="A colorful squares with crosses&#10;&#10;Description automatically generated with medium confidence">
            <a:extLst>
              <a:ext uri="{FF2B5EF4-FFF2-40B4-BE49-F238E27FC236}">
                <a16:creationId xmlns:a16="http://schemas.microsoft.com/office/drawing/2014/main" id="{FF1F78E3-0810-6A0F-BD9A-3302FA72D0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688" y="-1191718"/>
            <a:ext cx="3472541" cy="4438882"/>
          </a:xfrm>
          <a:prstGeom prst="rect">
            <a:avLst/>
          </a:prstGeom>
        </p:spPr>
      </p:pic>
      <p:pic>
        <p:nvPicPr>
          <p:cNvPr id="8" name="Picture 7" descr="A blue circles and circles on a black background&#10;&#10;Description automatically generated">
            <a:extLst>
              <a:ext uri="{FF2B5EF4-FFF2-40B4-BE49-F238E27FC236}">
                <a16:creationId xmlns:a16="http://schemas.microsoft.com/office/drawing/2014/main" id="{308C2C26-29FA-725F-605C-FE087FA1F0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072" y="477228"/>
            <a:ext cx="1272886" cy="916353"/>
          </a:xfrm>
          <a:prstGeom prst="rect">
            <a:avLst/>
          </a:prstGeom>
        </p:spPr>
      </p:pic>
    </p:spTree>
    <p:extLst>
      <p:ext uri="{BB962C8B-B14F-4D97-AF65-F5344CB8AC3E}">
        <p14:creationId xmlns:p14="http://schemas.microsoft.com/office/powerpoint/2010/main" val="26395992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9" name="Picture 8" descr="A yellow and black circle with lines&#10;&#10;Description automatically generated">
            <a:extLst>
              <a:ext uri="{FF2B5EF4-FFF2-40B4-BE49-F238E27FC236}">
                <a16:creationId xmlns:a16="http://schemas.microsoft.com/office/drawing/2014/main" id="{4A0F088F-2DE4-AD4D-561C-1A4D1A231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7787" y="-122057"/>
            <a:ext cx="2399194" cy="2399194"/>
          </a:xfrm>
          <a:prstGeom prst="rect">
            <a:avLst/>
          </a:prstGeom>
        </p:spPr>
      </p:pic>
      <p:pic>
        <p:nvPicPr>
          <p:cNvPr id="10" name="Picture 9" descr="A blue circles and circles on a black background&#10;&#10;Description automatically generated">
            <a:extLst>
              <a:ext uri="{FF2B5EF4-FFF2-40B4-BE49-F238E27FC236}">
                <a16:creationId xmlns:a16="http://schemas.microsoft.com/office/drawing/2014/main" id="{B709FA2D-927F-3BAB-C95F-6D4C27ADBE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4785" y="483739"/>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4" name="Title 3">
            <a:extLst>
              <a:ext uri="{FF2B5EF4-FFF2-40B4-BE49-F238E27FC236}">
                <a16:creationId xmlns:a16="http://schemas.microsoft.com/office/drawing/2014/main" id="{2E69B6C5-DEEB-5D4B-A903-DA4ADF5D8579}"/>
              </a:ext>
            </a:extLst>
          </p:cNvPr>
          <p:cNvSpPr>
            <a:spLocks noGrp="1"/>
          </p:cNvSpPr>
          <p:nvPr>
            <p:ph type="title" hasCustomPrompt="1"/>
          </p:nvPr>
        </p:nvSpPr>
        <p:spPr>
          <a:xfrm>
            <a:off x="509728" y="2343834"/>
            <a:ext cx="3791672" cy="1067186"/>
          </a:xfrm>
        </p:spPr>
        <p:txBody>
          <a:bodyPr/>
          <a:lstStyle>
            <a:lvl1pPr>
              <a:lnSpc>
                <a:spcPct val="100000"/>
              </a:lnSpc>
              <a:defRPr/>
            </a:lvl1pPr>
          </a:lstStyle>
          <a:p>
            <a:r>
              <a:rPr lang="en-US"/>
              <a:t>Click to Edit Master Title Style</a:t>
            </a:r>
          </a:p>
        </p:txBody>
      </p:sp>
      <p:sp>
        <p:nvSpPr>
          <p:cNvPr id="6" name="Text Placeholder 5">
            <a:extLst>
              <a:ext uri="{FF2B5EF4-FFF2-40B4-BE49-F238E27FC236}">
                <a16:creationId xmlns:a16="http://schemas.microsoft.com/office/drawing/2014/main" id="{5258F5F3-AEE6-854A-BE02-1B821FDEAD25}"/>
              </a:ext>
            </a:extLst>
          </p:cNvPr>
          <p:cNvSpPr>
            <a:spLocks noGrp="1"/>
          </p:cNvSpPr>
          <p:nvPr>
            <p:ph type="body" sz="quarter" idx="15"/>
          </p:nvPr>
        </p:nvSpPr>
        <p:spPr>
          <a:xfrm>
            <a:off x="509727" y="3538539"/>
            <a:ext cx="4208463" cy="22145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86C9055-F6AF-BA4A-A78F-FC82C6C7CDD8}"/>
              </a:ext>
            </a:extLst>
          </p:cNvPr>
          <p:cNvSpPr>
            <a:spLocks noGrp="1"/>
          </p:cNvSpPr>
          <p:nvPr>
            <p:ph type="ftr" sz="quarter" idx="16"/>
          </p:nvPr>
        </p:nvSpPr>
        <p:spPr/>
        <p:txBody>
          <a:bodyPr/>
          <a:lstStyle/>
          <a:p>
            <a:r>
              <a:rPr lang="en-US"/>
              <a:t>Washington State: FHIR Forward</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94264" y="1185266"/>
            <a:ext cx="5735736" cy="4822460"/>
          </a:xfrm>
          <a:prstGeom prst="rect">
            <a:avLst/>
          </a:prstGeom>
        </p:spPr>
      </p:pic>
      <p:sp>
        <p:nvSpPr>
          <p:cNvPr id="11" name="Picture Placeholder 4"/>
          <p:cNvSpPr>
            <a:spLocks noGrp="1"/>
          </p:cNvSpPr>
          <p:nvPr>
            <p:ph type="pic" sz="quarter" idx="14"/>
          </p:nvPr>
        </p:nvSpPr>
        <p:spPr>
          <a:xfrm>
            <a:off x="5908538" y="1459992"/>
            <a:ext cx="5315318" cy="298775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835070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pic>
        <p:nvPicPr>
          <p:cNvPr id="7" name="Picture 6" descr="A blue dots in a circle&#10;&#10;Description automatically generated">
            <a:extLst>
              <a:ext uri="{FF2B5EF4-FFF2-40B4-BE49-F238E27FC236}">
                <a16:creationId xmlns:a16="http://schemas.microsoft.com/office/drawing/2014/main" id="{80AD1A77-D8A3-4761-79AC-8F0C7FEA1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9568" y="-546805"/>
            <a:ext cx="2405570" cy="2405570"/>
          </a:xfrm>
          <a:prstGeom prst="rect">
            <a:avLst/>
          </a:prstGeom>
        </p:spPr>
      </p:pic>
      <p:pic>
        <p:nvPicPr>
          <p:cNvPr id="9" name="Picture 8" descr="A blue circles and circles on a black background&#10;&#10;Description automatically generated">
            <a:extLst>
              <a:ext uri="{FF2B5EF4-FFF2-40B4-BE49-F238E27FC236}">
                <a16:creationId xmlns:a16="http://schemas.microsoft.com/office/drawing/2014/main" id="{34139A9E-A7A8-1597-2BB9-4DF6111BF0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5910" y="1107153"/>
            <a:ext cx="1272886" cy="916353"/>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AC6E2F5-516F-A44D-B464-9D7A095798B3}"/>
              </a:ext>
            </a:extLst>
          </p:cNvPr>
          <p:cNvSpPr>
            <a:spLocks noGrp="1"/>
          </p:cNvSpPr>
          <p:nvPr>
            <p:ph type="title"/>
          </p:nvPr>
        </p:nvSpPr>
        <p:spPr>
          <a:xfrm>
            <a:off x="522428" y="2330279"/>
            <a:ext cx="3788188"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63DC7804-B0C1-B947-933A-E34E37C0AE6E}"/>
              </a:ext>
            </a:extLst>
          </p:cNvPr>
          <p:cNvSpPr>
            <a:spLocks noGrp="1"/>
          </p:cNvSpPr>
          <p:nvPr>
            <p:ph type="ftr" sz="quarter" idx="15"/>
          </p:nvPr>
        </p:nvSpPr>
        <p:spPr/>
        <p:txBody>
          <a:bodyPr/>
          <a:lstStyle/>
          <a:p>
            <a:r>
              <a:rPr lang="en-US"/>
              <a:t>Washington State: FHIR Forward</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023" y="1277828"/>
            <a:ext cx="7470157" cy="4386036"/>
          </a:xfrm>
          <a:prstGeom prst="rect">
            <a:avLst/>
          </a:prstGeom>
        </p:spPr>
      </p:pic>
      <p:sp>
        <p:nvSpPr>
          <p:cNvPr id="11" name="Picture Placeholder 4"/>
          <p:cNvSpPr>
            <a:spLocks noGrp="1"/>
          </p:cNvSpPr>
          <p:nvPr>
            <p:ph type="pic" sz="quarter" idx="14"/>
          </p:nvPr>
        </p:nvSpPr>
        <p:spPr>
          <a:xfrm>
            <a:off x="5398855" y="1565330"/>
            <a:ext cx="5641445" cy="3573802"/>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40193547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6" name="Title 1">
            <a:extLst>
              <a:ext uri="{FF2B5EF4-FFF2-40B4-BE49-F238E27FC236}">
                <a16:creationId xmlns:a16="http://schemas.microsoft.com/office/drawing/2014/main" id="{23AC0103-C813-EA42-943D-A7EB9354902F}"/>
              </a:ext>
            </a:extLst>
          </p:cNvPr>
          <p:cNvSpPr>
            <a:spLocks noGrp="1"/>
          </p:cNvSpPr>
          <p:nvPr>
            <p:ph type="title"/>
          </p:nvPr>
        </p:nvSpPr>
        <p:spPr>
          <a:xfrm>
            <a:off x="535128" y="2330279"/>
            <a:ext cx="3735179"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4FC8F0EE-0EF6-D142-9738-28B17A8934CE}"/>
              </a:ext>
            </a:extLst>
          </p:cNvPr>
          <p:cNvSpPr>
            <a:spLocks noGrp="1"/>
          </p:cNvSpPr>
          <p:nvPr>
            <p:ph type="ftr" sz="quarter" idx="15"/>
          </p:nvPr>
        </p:nvSpPr>
        <p:spPr/>
        <p:txBody>
          <a:bodyPr/>
          <a:lstStyle/>
          <a:p>
            <a:r>
              <a:rPr lang="en-US"/>
              <a:t>Washington State: FHIR Forward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70307" y="913305"/>
            <a:ext cx="5343632" cy="7508718"/>
          </a:xfrm>
          <a:prstGeom prst="rect">
            <a:avLst/>
          </a:prstGeom>
        </p:spPr>
      </p:pic>
      <p:sp>
        <p:nvSpPr>
          <p:cNvPr id="11" name="Picture Placeholder 4"/>
          <p:cNvSpPr>
            <a:spLocks noGrp="1"/>
          </p:cNvSpPr>
          <p:nvPr>
            <p:ph type="pic" sz="quarter" idx="14"/>
          </p:nvPr>
        </p:nvSpPr>
        <p:spPr>
          <a:xfrm>
            <a:off x="4714807"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pic>
        <p:nvPicPr>
          <p:cNvPr id="8" name="Picture 7" descr="A cross with lines on it&#10;&#10;Description automatically generated with medium confidence">
            <a:extLst>
              <a:ext uri="{FF2B5EF4-FFF2-40B4-BE49-F238E27FC236}">
                <a16:creationId xmlns:a16="http://schemas.microsoft.com/office/drawing/2014/main" id="{A4967D7D-C0F9-68E8-6D10-3A6F492BD9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9925" y="109164"/>
            <a:ext cx="1714917" cy="1714917"/>
          </a:xfrm>
          <a:prstGeom prst="rect">
            <a:avLst/>
          </a:prstGeom>
        </p:spPr>
      </p:pic>
      <p:pic>
        <p:nvPicPr>
          <p:cNvPr id="9" name="Picture 8" descr="A black background with yellow circles and circles&#10;&#10;Description automatically generated">
            <a:extLst>
              <a:ext uri="{FF2B5EF4-FFF2-40B4-BE49-F238E27FC236}">
                <a16:creationId xmlns:a16="http://schemas.microsoft.com/office/drawing/2014/main" id="{EFF04FD6-BF85-3062-6839-D32C0A2CD9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8794" y="235047"/>
            <a:ext cx="1305458" cy="939801"/>
          </a:xfrm>
          <a:prstGeom prst="rect">
            <a:avLst/>
          </a:prstGeom>
        </p:spPr>
      </p:pic>
    </p:spTree>
    <p:extLst>
      <p:ext uri="{BB962C8B-B14F-4D97-AF65-F5344CB8AC3E}">
        <p14:creationId xmlns:p14="http://schemas.microsoft.com/office/powerpoint/2010/main" val="14041559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6" name="Picture 5" descr="A colorful squares with crosses&#10;&#10;Description automatically generated with medium confidence">
            <a:extLst>
              <a:ext uri="{FF2B5EF4-FFF2-40B4-BE49-F238E27FC236}">
                <a16:creationId xmlns:a16="http://schemas.microsoft.com/office/drawing/2014/main" id="{AA6139BD-06D7-C608-A75C-A534D20B2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788" y="-1198279"/>
            <a:ext cx="3472541" cy="4438882"/>
          </a:xfrm>
          <a:prstGeom prst="rect">
            <a:avLst/>
          </a:prstGeom>
        </p:spPr>
      </p:pic>
      <p:pic>
        <p:nvPicPr>
          <p:cNvPr id="7" name="Picture 6" descr="A blue circles and circles on a black background&#10;&#10;Description automatically generated">
            <a:extLst>
              <a:ext uri="{FF2B5EF4-FFF2-40B4-BE49-F238E27FC236}">
                <a16:creationId xmlns:a16="http://schemas.microsoft.com/office/drawing/2014/main" id="{77D83D91-DEF8-60FF-2EBF-DCC31A154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7114" y="104809"/>
            <a:ext cx="1272886" cy="916353"/>
          </a:xfrm>
          <a:prstGeom prst="rect">
            <a:avLst/>
          </a:prstGeom>
        </p:spPr>
      </p:pic>
      <p:sp>
        <p:nvSpPr>
          <p:cNvPr id="11" name="Picture Placeholder 4"/>
          <p:cNvSpPr>
            <a:spLocks noGrp="1"/>
          </p:cNvSpPr>
          <p:nvPr>
            <p:ph type="pic" sz="quarter" idx="14"/>
          </p:nvPr>
        </p:nvSpPr>
        <p:spPr>
          <a:xfrm>
            <a:off x="4148902" y="1136822"/>
            <a:ext cx="2161903" cy="4703805"/>
          </a:xfrm>
          <a:prstGeom prst="roundRect">
            <a:avLst>
              <a:gd name="adj" fmla="val 12258"/>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sp>
        <p:nvSpPr>
          <p:cNvPr id="12" name="Picture Placeholder 4"/>
          <p:cNvSpPr>
            <a:spLocks noGrp="1"/>
          </p:cNvSpPr>
          <p:nvPr>
            <p:ph type="pic" sz="quarter" idx="15"/>
          </p:nvPr>
        </p:nvSpPr>
        <p:spPr>
          <a:xfrm>
            <a:off x="6712419" y="1136822"/>
            <a:ext cx="2157984" cy="4700016"/>
          </a:xfrm>
          <a:prstGeom prst="roundRect">
            <a:avLst>
              <a:gd name="adj" fmla="val 10494"/>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4" name="Title 1">
            <a:extLst>
              <a:ext uri="{FF2B5EF4-FFF2-40B4-BE49-F238E27FC236}">
                <a16:creationId xmlns:a16="http://schemas.microsoft.com/office/drawing/2014/main" id="{CCE815C3-EA89-EF43-83E5-6BC3E05D4F7A}"/>
              </a:ext>
            </a:extLst>
          </p:cNvPr>
          <p:cNvSpPr>
            <a:spLocks noGrp="1"/>
          </p:cNvSpPr>
          <p:nvPr>
            <p:ph type="title"/>
          </p:nvPr>
        </p:nvSpPr>
        <p:spPr>
          <a:xfrm>
            <a:off x="520880" y="2330279"/>
            <a:ext cx="3667110" cy="1783443"/>
          </a:xfrm>
        </p:spPr>
        <p:txBody>
          <a:bodyPr/>
          <a:lstStyle>
            <a:lvl1pPr>
              <a:lnSpc>
                <a:spcPct val="100000"/>
              </a:lnSpc>
              <a:defRPr sz="3600">
                <a:latin typeface="Prometo Medium" panose="020B070403020306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357C4E10-6706-1045-ACDB-435AD49DB119}"/>
              </a:ext>
            </a:extLst>
          </p:cNvPr>
          <p:cNvSpPr>
            <a:spLocks noGrp="1"/>
          </p:cNvSpPr>
          <p:nvPr>
            <p:ph type="ftr" sz="quarter" idx="17"/>
          </p:nvPr>
        </p:nvSpPr>
        <p:spPr/>
        <p:txBody>
          <a:bodyPr/>
          <a:lstStyle/>
          <a:p>
            <a:r>
              <a:rPr lang="en-US"/>
              <a:t>Washington State: FHIR Forward</a:t>
            </a:r>
          </a:p>
        </p:txBody>
      </p:sp>
      <p:sp>
        <p:nvSpPr>
          <p:cNvPr id="13" name="Picture Placeholder 4"/>
          <p:cNvSpPr>
            <a:spLocks noGrp="1"/>
          </p:cNvSpPr>
          <p:nvPr>
            <p:ph type="pic" sz="quarter" idx="16"/>
          </p:nvPr>
        </p:nvSpPr>
        <p:spPr>
          <a:xfrm>
            <a:off x="9272016" y="1136822"/>
            <a:ext cx="2157984" cy="4700016"/>
          </a:xfrm>
          <a:prstGeom prst="roundRect">
            <a:avLst>
              <a:gd name="adj" fmla="val 10763"/>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Tree>
    <p:extLst>
      <p:ext uri="{BB962C8B-B14F-4D97-AF65-F5344CB8AC3E}">
        <p14:creationId xmlns:p14="http://schemas.microsoft.com/office/powerpoint/2010/main" val="38983765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10" name="Picture 9" descr="A close up of a yellow background&#10;&#10;Description automatically generated">
            <a:extLst>
              <a:ext uri="{FF2B5EF4-FFF2-40B4-BE49-F238E27FC236}">
                <a16:creationId xmlns:a16="http://schemas.microsoft.com/office/drawing/2014/main" id="{FC69AFE2-9054-EF11-C45C-047E2DD96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2128"/>
            <a:ext cx="3703782" cy="6477345"/>
          </a:xfrm>
          <a:prstGeom prst="rect">
            <a:avLst/>
          </a:prstGeom>
        </p:spPr>
      </p:pic>
      <p:sp>
        <p:nvSpPr>
          <p:cNvPr id="3" name="Slide Number Placeholder 2"/>
          <p:cNvSpPr>
            <a:spLocks noGrp="1"/>
          </p:cNvSpPr>
          <p:nvPr>
            <p:ph type="sldNum" sz="quarter" idx="10"/>
          </p:nvPr>
        </p:nvSpPr>
        <p:spPr>
          <a:xfrm>
            <a:off x="11360517" y="6390178"/>
            <a:ext cx="513735" cy="227164"/>
          </a:xfrm>
          <a:prstGeom prst="rect">
            <a:avLst/>
          </a:prstGeom>
        </p:spPr>
        <p:txBody>
          <a:bodyPr/>
          <a:lstStyle>
            <a:lvl1pPr>
              <a:defRPr b="0" i="0">
                <a:latin typeface="Century Gothic" panose="020B0502020202020204" pitchFamily="34" charset="0"/>
              </a:defRPr>
            </a:lvl1pPr>
          </a:lstStyle>
          <a:p>
            <a:fld id="{D8D877B3-D348-4611-9BDB-C5374591D951}" type="slidenum">
              <a:rPr lang="en-US" smtClean="0"/>
              <a:pPr/>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7420" y="1222157"/>
            <a:ext cx="2108550" cy="429875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06184" y="1222157"/>
            <a:ext cx="2108550" cy="4298758"/>
          </a:xfrm>
          <a:prstGeom prst="rect">
            <a:avLst/>
          </a:prstGeom>
        </p:spPr>
      </p:pic>
      <p:sp>
        <p:nvSpPr>
          <p:cNvPr id="16" name="Picture Placeholder 4"/>
          <p:cNvSpPr>
            <a:spLocks noGrp="1"/>
          </p:cNvSpPr>
          <p:nvPr>
            <p:ph type="pic" sz="quarter" idx="15"/>
          </p:nvPr>
        </p:nvSpPr>
        <p:spPr>
          <a:xfrm>
            <a:off x="636608" y="1700621"/>
            <a:ext cx="1839061"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17" name="Picture Placeholder 4"/>
          <p:cNvSpPr>
            <a:spLocks noGrp="1"/>
          </p:cNvSpPr>
          <p:nvPr>
            <p:ph type="pic" sz="quarter" idx="16"/>
          </p:nvPr>
        </p:nvSpPr>
        <p:spPr>
          <a:xfrm>
            <a:off x="2846485" y="1700621"/>
            <a:ext cx="1841262" cy="3387771"/>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a:solidFill>
                  <a:schemeClr val="tx1"/>
                </a:solidFill>
                <a:latin typeface="Century Gothic" panose="020B0502020202020204" pitchFamily="34" charset="0"/>
              </a:defRPr>
            </a:lvl1pPr>
          </a:lstStyle>
          <a:p>
            <a:endParaRPr lang="en-US"/>
          </a:p>
        </p:txBody>
      </p:sp>
      <p:sp>
        <p:nvSpPr>
          <p:cNvPr id="5" name="Footer Placeholder 4">
            <a:extLst>
              <a:ext uri="{FF2B5EF4-FFF2-40B4-BE49-F238E27FC236}">
                <a16:creationId xmlns:a16="http://schemas.microsoft.com/office/drawing/2014/main" id="{29B7C6C6-2D8F-0D4E-9012-8B309C3666C1}"/>
              </a:ext>
            </a:extLst>
          </p:cNvPr>
          <p:cNvSpPr>
            <a:spLocks noGrp="1"/>
          </p:cNvSpPr>
          <p:nvPr>
            <p:ph type="ftr" sz="quarter" idx="18"/>
          </p:nvPr>
        </p:nvSpPr>
        <p:spPr/>
        <p:txBody>
          <a:bodyPr/>
          <a:lstStyle>
            <a:lvl1pPr>
              <a:defRPr>
                <a:solidFill>
                  <a:schemeClr val="bg1"/>
                </a:solidFill>
              </a:defRPr>
            </a:lvl1pPr>
          </a:lstStyle>
          <a:p>
            <a:r>
              <a:rPr lang="en-US"/>
              <a:t>Washington State: FHIR Forward</a:t>
            </a:r>
          </a:p>
        </p:txBody>
      </p:sp>
      <p:pic>
        <p:nvPicPr>
          <p:cNvPr id="12" name="Picture 11" descr="A cross with blue and pink lines&#10;&#10;Description automatically generated">
            <a:extLst>
              <a:ext uri="{FF2B5EF4-FFF2-40B4-BE49-F238E27FC236}">
                <a16:creationId xmlns:a16="http://schemas.microsoft.com/office/drawing/2014/main" id="{77615BEA-5C8D-7A58-1EEC-AD23BED9D3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615" y="55084"/>
            <a:ext cx="1645537" cy="1645537"/>
          </a:xfrm>
          <a:prstGeom prst="rect">
            <a:avLst/>
          </a:prstGeom>
        </p:spPr>
      </p:pic>
      <p:pic>
        <p:nvPicPr>
          <p:cNvPr id="13" name="Picture 12" descr="A black background with yellow circles and circles&#10;&#10;Description automatically generated">
            <a:extLst>
              <a:ext uri="{FF2B5EF4-FFF2-40B4-BE49-F238E27FC236}">
                <a16:creationId xmlns:a16="http://schemas.microsoft.com/office/drawing/2014/main" id="{78DDB429-C86A-5018-E2ED-86A14E476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65568" y="1198027"/>
            <a:ext cx="1184506" cy="852728"/>
          </a:xfrm>
          <a:prstGeom prst="rect">
            <a:avLst/>
          </a:prstGeom>
        </p:spPr>
      </p:pic>
      <p:sp>
        <p:nvSpPr>
          <p:cNvPr id="2" name="Title 1">
            <a:extLst>
              <a:ext uri="{FF2B5EF4-FFF2-40B4-BE49-F238E27FC236}">
                <a16:creationId xmlns:a16="http://schemas.microsoft.com/office/drawing/2014/main" id="{EB463401-E173-4A44-B82E-2F6AD66138CF}"/>
              </a:ext>
            </a:extLst>
          </p:cNvPr>
          <p:cNvSpPr>
            <a:spLocks noGrp="1"/>
          </p:cNvSpPr>
          <p:nvPr>
            <p:ph type="title"/>
          </p:nvPr>
        </p:nvSpPr>
        <p:spPr>
          <a:xfrm>
            <a:off x="5000943" y="1222157"/>
            <a:ext cx="6064625" cy="999994"/>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598F5EB1-48F3-834A-BCC6-E7EB81657C8B}"/>
              </a:ext>
            </a:extLst>
          </p:cNvPr>
          <p:cNvSpPr>
            <a:spLocks noGrp="1"/>
          </p:cNvSpPr>
          <p:nvPr>
            <p:ph sz="quarter" idx="17"/>
          </p:nvPr>
        </p:nvSpPr>
        <p:spPr>
          <a:xfrm>
            <a:off x="5000943" y="2196005"/>
            <a:ext cx="6104965" cy="301186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7738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0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5" name="Text Placeholder 3"/>
          <p:cNvSpPr>
            <a:spLocks noGrp="1"/>
          </p:cNvSpPr>
          <p:nvPr>
            <p:ph type="body" sz="half" idx="2" hasCustomPrompt="1"/>
          </p:nvPr>
        </p:nvSpPr>
        <p:spPr>
          <a:xfrm>
            <a:off x="839796" y="2106779"/>
            <a:ext cx="5280349" cy="595725"/>
          </a:xfrm>
        </p:spPr>
        <p:txBody>
          <a:bodyPr>
            <a:normAutofit/>
          </a:bodyPr>
          <a:lstStyle>
            <a:lvl1pPr marL="0" indent="0">
              <a:buNone/>
              <a:defRPr sz="3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Right Photo Slide 2</a:t>
            </a:r>
          </a:p>
        </p:txBody>
      </p:sp>
    </p:spTree>
    <p:extLst>
      <p:ext uri="{BB962C8B-B14F-4D97-AF65-F5344CB8AC3E}">
        <p14:creationId xmlns:p14="http://schemas.microsoft.com/office/powerpoint/2010/main" val="29687698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Washington State: FHIR Forward</a:t>
            </a:r>
          </a:p>
        </p:txBody>
      </p:sp>
      <p:sp>
        <p:nvSpPr>
          <p:cNvPr id="4" name="Slide Number Placeholder 3"/>
          <p:cNvSpPr>
            <a:spLocks noGrp="1"/>
          </p:cNvSpPr>
          <p:nvPr>
            <p:ph type="sldNum" sz="quarter" idx="12"/>
          </p:nvPr>
        </p:nvSpPr>
        <p:spPr/>
        <p:txBody>
          <a:bodyPr/>
          <a:lstStyle/>
          <a:p>
            <a:fld id="{5FEBFCA6-8BE9-4EA5-8942-0315B5C220F5}" type="slidenum">
              <a:rPr lang="en-US" smtClean="0"/>
              <a:t>‹#›</a:t>
            </a:fld>
            <a:endParaRPr lang="en-US"/>
          </a:p>
        </p:txBody>
      </p:sp>
    </p:spTree>
    <p:extLst>
      <p:ext uri="{BB962C8B-B14F-4D97-AF65-F5344CB8AC3E}">
        <p14:creationId xmlns:p14="http://schemas.microsoft.com/office/powerpoint/2010/main" val="22176542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Blank Slide with Title">
    <p:spTree>
      <p:nvGrpSpPr>
        <p:cNvPr id="1" name=""/>
        <p:cNvGrpSpPr/>
        <p:nvPr/>
      </p:nvGrpSpPr>
      <p:grpSpPr>
        <a:xfrm>
          <a:off x="0" y="0"/>
          <a:ext cx="0" cy="0"/>
          <a:chOff x="0" y="0"/>
          <a:chExt cx="0" cy="0"/>
        </a:xfrm>
      </p:grpSpPr>
      <p:sp>
        <p:nvSpPr>
          <p:cNvPr id="18" name="Text Placeholder 2"/>
          <p:cNvSpPr>
            <a:spLocks noGrp="1"/>
          </p:cNvSpPr>
          <p:nvPr>
            <p:ph type="body" sz="quarter" idx="21" hasCustomPrompt="1"/>
          </p:nvPr>
        </p:nvSpPr>
        <p:spPr>
          <a:xfrm>
            <a:off x="-11081" y="673973"/>
            <a:ext cx="12191997" cy="482030"/>
          </a:xfrm>
        </p:spPr>
        <p:txBody>
          <a:bodyPr>
            <a:noAutofit/>
          </a:bodyPr>
          <a:lstStyle>
            <a:lvl1pPr marL="0" indent="0" algn="ctr">
              <a:buFont typeface="Arial" panose="020B0604020202020204" pitchFamily="34" charset="0"/>
              <a:buNone/>
              <a:defRPr sz="2250">
                <a:solidFill>
                  <a:schemeClr val="tx1">
                    <a:lumMod val="75000"/>
                    <a:lumOff val="25000"/>
                  </a:schemeClr>
                </a:solidFill>
              </a:defRPr>
            </a:lvl1pPr>
          </a:lstStyle>
          <a:p>
            <a:pPr lvl="0"/>
            <a:r>
              <a:rPr lang="en-US"/>
              <a:t>Blank Slide</a:t>
            </a:r>
          </a:p>
        </p:txBody>
      </p:sp>
      <p:cxnSp>
        <p:nvCxnSpPr>
          <p:cNvPr id="25" name="Straight Connector 24"/>
          <p:cNvCxnSpPr/>
          <p:nvPr/>
        </p:nvCxnSpPr>
        <p:spPr>
          <a:xfrm flipV="1">
            <a:off x="5763752" y="1246352"/>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6318775"/>
            <a:ext cx="12192000" cy="300082"/>
          </a:xfrm>
          <a:prstGeom prst="rect">
            <a:avLst/>
          </a:prstGeom>
          <a:noFill/>
        </p:spPr>
        <p:txBody>
          <a:bodyPr wrap="square" rtlCol="0">
            <a:spAutoFit/>
          </a:bodyPr>
          <a:lstStyle/>
          <a:p>
            <a:pPr algn="ctr"/>
            <a:r>
              <a:rPr lang="en-US" sz="1350">
                <a:solidFill>
                  <a:srgbClr val="349D96"/>
                </a:solidFill>
                <a:latin typeface="Century Gothic" panose="020B0502020202020204" pitchFamily="34" charset="0"/>
              </a:rPr>
              <a:t>Washington State Department of Health</a:t>
            </a:r>
            <a:r>
              <a:rPr lang="en-US" sz="1350" baseline="0">
                <a:solidFill>
                  <a:srgbClr val="349D96"/>
                </a:solidFill>
                <a:latin typeface="Century Gothic" panose="020B0502020202020204" pitchFamily="34" charset="0"/>
              </a:rPr>
              <a:t> </a:t>
            </a:r>
            <a:r>
              <a:rPr lang="en-US" sz="1350">
                <a:solidFill>
                  <a:schemeClr val="tx1">
                    <a:lumMod val="75000"/>
                    <a:lumOff val="25000"/>
                  </a:schemeClr>
                </a:solidFill>
                <a:latin typeface="Century Gothic" panose="020B0502020202020204" pitchFamily="34" charset="0"/>
              </a:rPr>
              <a:t>| </a:t>
            </a:r>
            <a:fld id="{647B4F43-D519-4C1F-A815-23EAD624CF95}" type="slidenum">
              <a:rPr lang="en-US" sz="1350" smtClean="0">
                <a:solidFill>
                  <a:schemeClr val="tx1">
                    <a:lumMod val="75000"/>
                    <a:lumOff val="25000"/>
                  </a:schemeClr>
                </a:solidFill>
                <a:latin typeface="Century Gothic" panose="020B0502020202020204" pitchFamily="34" charset="0"/>
              </a:rPr>
              <a:pPr algn="ctr"/>
              <a:t>‹#›</a:t>
            </a:fld>
            <a:endParaRPr lang="en-US" sz="135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10163497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2239"/>
        <p:cNvGrpSpPr/>
        <p:nvPr/>
      </p:nvGrpSpPr>
      <p:grpSpPr>
        <a:xfrm>
          <a:off x="0" y="0"/>
          <a:ext cx="0" cy="0"/>
          <a:chOff x="0" y="0"/>
          <a:chExt cx="0" cy="0"/>
        </a:xfrm>
      </p:grpSpPr>
      <p:cxnSp>
        <p:nvCxnSpPr>
          <p:cNvPr id="2240" name="Google Shape;2240;gfec503911c_11_570"/>
          <p:cNvCxnSpPr/>
          <p:nvPr/>
        </p:nvCxnSpPr>
        <p:spPr>
          <a:xfrm rot="10800000" flipH="1">
            <a:off x="5763752" y="1246353"/>
            <a:ext cx="666664" cy="1369"/>
          </a:xfrm>
          <a:prstGeom prst="straightConnector1">
            <a:avLst/>
          </a:prstGeom>
          <a:noFill/>
          <a:ln w="50800" cap="flat" cmpd="sng">
            <a:solidFill>
              <a:srgbClr val="349D96"/>
            </a:solidFill>
            <a:prstDash val="solid"/>
            <a:miter lim="800000"/>
            <a:headEnd type="none" w="sm" len="sm"/>
            <a:tailEnd type="none" w="sm" len="sm"/>
          </a:ln>
        </p:spPr>
      </p:cxnSp>
      <p:sp>
        <p:nvSpPr>
          <p:cNvPr id="2241" name="Google Shape;2241;gfec503911c_11_570"/>
          <p:cNvSpPr txBox="1">
            <a:spLocks noGrp="1"/>
          </p:cNvSpPr>
          <p:nvPr>
            <p:ph type="body" idx="1"/>
          </p:nvPr>
        </p:nvSpPr>
        <p:spPr>
          <a:xfrm>
            <a:off x="1077706" y="1606085"/>
            <a:ext cx="10070943" cy="4662833"/>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57B6AF"/>
              </a:buClr>
              <a:buSzPts val="1700"/>
              <a:buNone/>
              <a:defRPr sz="1700">
                <a:solidFill>
                  <a:schemeClr val="dk1"/>
                </a:solidFill>
                <a:latin typeface="Calibri"/>
                <a:ea typeface="Calibri"/>
                <a:cs typeface="Calibri"/>
                <a:sym typeface="Calibri"/>
              </a:defRPr>
            </a:lvl1pPr>
            <a:lvl2pPr marL="914400" lvl="1" indent="-323850" algn="l">
              <a:lnSpc>
                <a:spcPct val="90000"/>
              </a:lnSpc>
              <a:spcBef>
                <a:spcPts val="400"/>
              </a:spcBef>
              <a:spcAft>
                <a:spcPts val="0"/>
              </a:spcAft>
              <a:buClr>
                <a:srgbClr val="57B6AF"/>
              </a:buClr>
              <a:buSzPts val="1500"/>
              <a:buChar char="o"/>
              <a:defRPr sz="1500"/>
            </a:lvl2pPr>
            <a:lvl3pPr marL="1371600" lvl="2" indent="-317500" algn="l">
              <a:lnSpc>
                <a:spcPct val="90000"/>
              </a:lnSpc>
              <a:spcBef>
                <a:spcPts val="400"/>
              </a:spcBef>
              <a:spcAft>
                <a:spcPts val="0"/>
              </a:spcAft>
              <a:buClr>
                <a:srgbClr val="57B6AF"/>
              </a:buClr>
              <a:buSzPts val="1400"/>
              <a:buChar char="■"/>
              <a:defRPr sz="1400"/>
            </a:lvl3pPr>
            <a:lvl4pPr marL="1828800" lvl="3" indent="-317500" algn="l">
              <a:lnSpc>
                <a:spcPct val="90000"/>
              </a:lnSpc>
              <a:spcBef>
                <a:spcPts val="400"/>
              </a:spcBef>
              <a:spcAft>
                <a:spcPts val="0"/>
              </a:spcAft>
              <a:buClr>
                <a:srgbClr val="57B6AF"/>
              </a:buClr>
              <a:buSzPts val="1400"/>
              <a:buChar char="♦"/>
              <a:defRPr sz="1400"/>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42" name="Google Shape;2242;gfec503911c_11_570"/>
          <p:cNvSpPr txBox="1"/>
          <p:nvPr/>
        </p:nvSpPr>
        <p:spPr>
          <a:xfrm>
            <a:off x="0" y="6407676"/>
            <a:ext cx="12192000" cy="23849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349D96"/>
                </a:solidFill>
                <a:latin typeface="Century Gothic"/>
                <a:ea typeface="Century Gothic"/>
                <a:cs typeface="Century Gothic"/>
                <a:sym typeface="Century Gothic"/>
              </a:rPr>
              <a:t>Washington State Department of Health </a:t>
            </a:r>
            <a:r>
              <a:rPr lang="en-US" sz="1100" b="0" i="0" u="none" strike="noStrike" cap="none">
                <a:solidFill>
                  <a:schemeClr val="dk1"/>
                </a:solidFill>
                <a:latin typeface="Century Gothic"/>
                <a:ea typeface="Century Gothic"/>
                <a:cs typeface="Century Gothic"/>
                <a:sym typeface="Century Gothic"/>
              </a:rPr>
              <a:t>| </a:t>
            </a:r>
            <a:fld id="{00000000-1234-1234-1234-123412341234}" type="slidenum">
              <a:rPr lang="en-US" sz="1100" b="0" i="0" u="none" strike="noStrike" cap="none">
                <a:solidFill>
                  <a:schemeClr val="dk1"/>
                </a:solidFill>
                <a:latin typeface="Century Gothic"/>
                <a:ea typeface="Century Gothic"/>
                <a:cs typeface="Century Gothic"/>
                <a:sym typeface="Century Gothic"/>
              </a:rPr>
              <a:pPr marL="0" marR="0" lvl="0" indent="0" algn="ctr" rtl="0">
                <a:lnSpc>
                  <a:spcPct val="100000"/>
                </a:lnSpc>
                <a:spcBef>
                  <a:spcPts val="0"/>
                </a:spcBef>
                <a:spcAft>
                  <a:spcPts val="0"/>
                </a:spcAft>
                <a:buClr>
                  <a:srgbClr val="000000"/>
                </a:buClr>
                <a:buSzPts val="1100"/>
                <a:buFont typeface="Arial"/>
                <a:buNone/>
              </a:pPr>
              <a:t>‹#›</a:t>
            </a:fld>
            <a:endParaRPr sz="1100" b="0" i="0" u="none" strike="noStrike" cap="none">
              <a:solidFill>
                <a:schemeClr val="dk1"/>
              </a:solidFill>
              <a:latin typeface="Century Gothic"/>
              <a:ea typeface="Century Gothic"/>
              <a:cs typeface="Century Gothic"/>
              <a:sym typeface="Century Gothic"/>
            </a:endParaRPr>
          </a:p>
        </p:txBody>
      </p:sp>
      <p:sp>
        <p:nvSpPr>
          <p:cNvPr id="2243" name="Google Shape;2243;gfec503911c_11_570"/>
          <p:cNvSpPr txBox="1">
            <a:spLocks noGrp="1"/>
          </p:cNvSpPr>
          <p:nvPr>
            <p:ph type="title"/>
          </p:nvPr>
        </p:nvSpPr>
        <p:spPr>
          <a:xfrm>
            <a:off x="5545" y="673975"/>
            <a:ext cx="12180916" cy="482031"/>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300"/>
              <a:buFont typeface="Century Gothic"/>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7561331"/>
      </p:ext>
    </p:extLst>
  </p:cSld>
  <p:clrMapOvr>
    <a:masterClrMapping/>
  </p:clrMapOvr>
  <p:extLst>
    <p:ext uri="{DCECCB84-F9BA-43D5-87BE-67443E8EF086}">
      <p15:sldGuideLst xmlns:p15="http://schemas.microsoft.com/office/powerpoint/2012/main">
        <p15:guide id="1" orient="horz" pos="3132">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1.sv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image" Target="../media/image10.png"/><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image" Target="../media/image10.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image" Target="../media/image11.svg"/><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theme" Target="../theme/theme3.xml"/><Relationship Id="rId20" Type="http://schemas.openxmlformats.org/officeDocument/2006/relationships/slideLayout" Target="../slideLayouts/slideLayout74.xml"/><Relationship Id="rId41"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theme" Target="../theme/theme4.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image" Target="../media/image49.sv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image" Target="../media/image10.png"/><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image" Target="../media/image11.svg"/><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theme" Target="../theme/theme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image" Target="../media/image10.png"/><Relationship Id="rId20" Type="http://schemas.openxmlformats.org/officeDocument/2006/relationships/slideLayout" Target="../slideLayouts/slideLayout160.xml"/><Relationship Id="rId41" Type="http://schemas.openxmlformats.org/officeDocument/2006/relationships/slideLayout" Target="../slideLayouts/slideLayout1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image" Target="../media/image11.svg"/><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theme" Target="../theme/theme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8" Type="http://schemas.openxmlformats.org/officeDocument/2006/relationships/slideLayout" Target="../slideLayouts/slideLayout192.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image" Target="../media/image10.png"/><Relationship Id="rId20" Type="http://schemas.openxmlformats.org/officeDocument/2006/relationships/slideLayout" Target="../slideLayouts/slideLayout204.xml"/><Relationship Id="rId41" Type="http://schemas.openxmlformats.org/officeDocument/2006/relationships/slideLayout" Target="../slideLayouts/slideLayout22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9" Type="http://schemas.openxmlformats.org/officeDocument/2006/relationships/slideLayout" Target="../slideLayouts/slideLayout267.xml"/><Relationship Id="rId21" Type="http://schemas.openxmlformats.org/officeDocument/2006/relationships/slideLayout" Target="../slideLayouts/slideLayout249.xml"/><Relationship Id="rId34" Type="http://schemas.openxmlformats.org/officeDocument/2006/relationships/slideLayout" Target="../slideLayouts/slideLayout262.xml"/><Relationship Id="rId42" Type="http://schemas.openxmlformats.org/officeDocument/2006/relationships/slideLayout" Target="../slideLayouts/slideLayout270.xml"/><Relationship Id="rId7" Type="http://schemas.openxmlformats.org/officeDocument/2006/relationships/slideLayout" Target="../slideLayouts/slideLayout23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40" Type="http://schemas.openxmlformats.org/officeDocument/2006/relationships/slideLayout" Target="../slideLayouts/slideLayout268.xml"/><Relationship Id="rId45" Type="http://schemas.openxmlformats.org/officeDocument/2006/relationships/image" Target="../media/image49.svg"/><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4" Type="http://schemas.openxmlformats.org/officeDocument/2006/relationships/image" Target="../media/image10.png"/><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43" Type="http://schemas.openxmlformats.org/officeDocument/2006/relationships/theme" Target="../theme/theme7.xml"/><Relationship Id="rId8" Type="http://schemas.openxmlformats.org/officeDocument/2006/relationships/slideLayout" Target="../slideLayouts/slideLayout236.xml"/><Relationship Id="rId3" Type="http://schemas.openxmlformats.org/officeDocument/2006/relationships/slideLayout" Target="../slideLayouts/slideLayout231.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slideLayout" Target="../slideLayouts/slideLayout266.xml"/><Relationship Id="rId20" Type="http://schemas.openxmlformats.org/officeDocument/2006/relationships/slideLayout" Target="../slideLayouts/slideLayout248.xml"/><Relationship Id="rId41" Type="http://schemas.openxmlformats.org/officeDocument/2006/relationships/slideLayout" Target="../slideLayouts/slideLayout26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9" Type="http://schemas.openxmlformats.org/officeDocument/2006/relationships/slideLayout" Target="../slideLayouts/slideLayout309.xml"/><Relationship Id="rId21" Type="http://schemas.openxmlformats.org/officeDocument/2006/relationships/slideLayout" Target="../slideLayouts/slideLayout291.xml"/><Relationship Id="rId34" Type="http://schemas.openxmlformats.org/officeDocument/2006/relationships/slideLayout" Target="../slideLayouts/slideLayout304.xml"/><Relationship Id="rId42" Type="http://schemas.openxmlformats.org/officeDocument/2006/relationships/slideLayout" Target="../slideLayouts/slideLayout312.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9" Type="http://schemas.openxmlformats.org/officeDocument/2006/relationships/slideLayout" Target="../slideLayouts/slideLayout29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40" Type="http://schemas.openxmlformats.org/officeDocument/2006/relationships/slideLayout" Target="../slideLayouts/slideLayout310.xml"/><Relationship Id="rId45" Type="http://schemas.openxmlformats.org/officeDocument/2006/relationships/image" Target="../media/image49.svg"/><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slideLayout" Target="../slideLayouts/slideLayout301.xml"/><Relationship Id="rId44" Type="http://schemas.openxmlformats.org/officeDocument/2006/relationships/image" Target="../media/image10.png"/><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theme" Target="../theme/theme8.xml"/><Relationship Id="rId8" Type="http://schemas.openxmlformats.org/officeDocument/2006/relationships/slideLayout" Target="../slideLayouts/slideLayout278.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20" Type="http://schemas.openxmlformats.org/officeDocument/2006/relationships/slideLayout" Target="../slideLayouts/slideLayout290.xml"/><Relationship Id="rId41" Type="http://schemas.openxmlformats.org/officeDocument/2006/relationships/slideLayout" Target="../slideLayouts/slideLayout3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slideLayout" Target="../slideLayouts/slideLayout338.xml"/><Relationship Id="rId39" Type="http://schemas.openxmlformats.org/officeDocument/2006/relationships/slideLayout" Target="../slideLayouts/slideLayout351.xml"/><Relationship Id="rId21" Type="http://schemas.openxmlformats.org/officeDocument/2006/relationships/slideLayout" Target="../slideLayouts/slideLayout333.xml"/><Relationship Id="rId34" Type="http://schemas.openxmlformats.org/officeDocument/2006/relationships/slideLayout" Target="../slideLayouts/slideLayout346.xml"/><Relationship Id="rId42" Type="http://schemas.openxmlformats.org/officeDocument/2006/relationships/slideLayout" Target="../slideLayouts/slideLayout354.xml"/><Relationship Id="rId7" Type="http://schemas.openxmlformats.org/officeDocument/2006/relationships/slideLayout" Target="../slideLayouts/slideLayout319.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9" Type="http://schemas.openxmlformats.org/officeDocument/2006/relationships/slideLayout" Target="../slideLayouts/slideLayout341.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32" Type="http://schemas.openxmlformats.org/officeDocument/2006/relationships/slideLayout" Target="../slideLayouts/slideLayout344.xml"/><Relationship Id="rId37" Type="http://schemas.openxmlformats.org/officeDocument/2006/relationships/slideLayout" Target="../slideLayouts/slideLayout349.xml"/><Relationship Id="rId40" Type="http://schemas.openxmlformats.org/officeDocument/2006/relationships/slideLayout" Target="../slideLayouts/slideLayout352.xml"/><Relationship Id="rId45" Type="http://schemas.openxmlformats.org/officeDocument/2006/relationships/image" Target="../media/image49.svg"/><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36" Type="http://schemas.openxmlformats.org/officeDocument/2006/relationships/slideLayout" Target="../slideLayouts/slideLayout348.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31" Type="http://schemas.openxmlformats.org/officeDocument/2006/relationships/slideLayout" Target="../slideLayouts/slideLayout343.xml"/><Relationship Id="rId44" Type="http://schemas.openxmlformats.org/officeDocument/2006/relationships/image" Target="../media/image10.png"/><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 Id="rId27" Type="http://schemas.openxmlformats.org/officeDocument/2006/relationships/slideLayout" Target="../slideLayouts/slideLayout339.xml"/><Relationship Id="rId30" Type="http://schemas.openxmlformats.org/officeDocument/2006/relationships/slideLayout" Target="../slideLayouts/slideLayout342.xml"/><Relationship Id="rId35" Type="http://schemas.openxmlformats.org/officeDocument/2006/relationships/slideLayout" Target="../slideLayouts/slideLayout347.xml"/><Relationship Id="rId43" Type="http://schemas.openxmlformats.org/officeDocument/2006/relationships/theme" Target="../theme/theme9.xml"/><Relationship Id="rId8" Type="http://schemas.openxmlformats.org/officeDocument/2006/relationships/slideLayout" Target="../slideLayouts/slideLayout320.xml"/><Relationship Id="rId3" Type="http://schemas.openxmlformats.org/officeDocument/2006/relationships/slideLayout" Target="../slideLayouts/slideLayout315.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33" Type="http://schemas.openxmlformats.org/officeDocument/2006/relationships/slideLayout" Target="../slideLayouts/slideLayout345.xml"/><Relationship Id="rId38" Type="http://schemas.openxmlformats.org/officeDocument/2006/relationships/slideLayout" Target="../slideLayouts/slideLayout350.xml"/><Relationship Id="rId20" Type="http://schemas.openxmlformats.org/officeDocument/2006/relationships/slideLayout" Target="../slideLayouts/slideLayout332.xml"/><Relationship Id="rId41" Type="http://schemas.openxmlformats.org/officeDocument/2006/relationships/slideLayout" Target="../slideLayouts/slideLayout3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A30AFD-D720-53A8-22B3-0F2FCF7AD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38F27E-57F5-51CD-8314-05CC60AFB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C7017-A570-01AD-0435-A45FCB2FCF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A8FB38F-E244-A9AF-5513-FE9CEED1E4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Washington State: FHIR Forward</a:t>
            </a:r>
          </a:p>
        </p:txBody>
      </p:sp>
      <p:sp>
        <p:nvSpPr>
          <p:cNvPr id="6" name="Slide Number Placeholder 5">
            <a:extLst>
              <a:ext uri="{FF2B5EF4-FFF2-40B4-BE49-F238E27FC236}">
                <a16:creationId xmlns:a16="http://schemas.microsoft.com/office/drawing/2014/main" id="{54D5E8EB-F9FB-1BD3-9122-02948BD4E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31B0A3-E55D-4E5F-A172-547A4441210A}" type="slidenum">
              <a:rPr lang="en-US" smtClean="0"/>
              <a:t>‹#›</a:t>
            </a:fld>
            <a:endParaRPr lang="en-US"/>
          </a:p>
        </p:txBody>
      </p:sp>
    </p:spTree>
    <p:extLst>
      <p:ext uri="{BB962C8B-B14F-4D97-AF65-F5344CB8AC3E}">
        <p14:creationId xmlns:p14="http://schemas.microsoft.com/office/powerpoint/2010/main" val="1774694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4104215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428778786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dirty="0"/>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dirty="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dirty="0"/>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1E22AA"/>
                </a:solidFill>
                <a:latin typeface="+mj-lt"/>
              </a:rPr>
              <a:t>HIMSS25   </a:t>
            </a:r>
            <a:r>
              <a:rPr lang="en-US" sz="1100" b="1" dirty="0">
                <a:solidFill>
                  <a:srgbClr val="1E22AA"/>
                </a:solidFill>
              </a:rPr>
              <a:t>|   </a:t>
            </a:r>
            <a:r>
              <a:rPr lang="en-US" sz="1100" b="0" dirty="0">
                <a:solidFill>
                  <a:srgbClr val="1E22AA"/>
                </a:solidFill>
              </a:rPr>
              <a:t>March 3-6   |   Las Vegas</a:t>
            </a:r>
            <a:endParaRPr lang="en-GB" b="0" dirty="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endParaRPr lang="en-US" dirty="0"/>
          </a:p>
        </p:txBody>
      </p:sp>
    </p:spTree>
    <p:extLst>
      <p:ext uri="{BB962C8B-B14F-4D97-AF65-F5344CB8AC3E}">
        <p14:creationId xmlns:p14="http://schemas.microsoft.com/office/powerpoint/2010/main" val="179329654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184346342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BBA6014-B4AA-5417-857B-42396CDC7416}"/>
              </a:ext>
            </a:extLst>
          </p:cNvPr>
          <p:cNvSpPr txBox="1"/>
          <p:nvPr userDrawn="1">
            <p:extLst>
              <p:ext uri="{1162E1C5-73C7-4A58-AE30-91384D911F3F}">
                <p184:classification xmlns:p184="http://schemas.microsoft.com/office/powerpoint/2018/4/main" val="ftr"/>
              </p:ext>
            </p:extLst>
          </p:nvPr>
        </p:nvSpPr>
        <p:spPr>
          <a:xfrm>
            <a:off x="507420" y="6622542"/>
            <a:ext cx="1857375" cy="137160"/>
          </a:xfrm>
          <a:prstGeom prst="rect">
            <a:avLst/>
          </a:prstGeom>
        </p:spPr>
        <p:txBody>
          <a:bodyPr horzOverflow="overflow" lIns="0" tIns="0" rIns="0" bIns="0">
            <a:spAutoFit/>
          </a:bodyPr>
          <a:lstStyle/>
          <a:p>
            <a:pPr algn="l"/>
            <a:r>
              <a:rPr lang="en-US" sz="900">
                <a:solidFill>
                  <a:srgbClr val="0078D7"/>
                </a:solidFill>
                <a:latin typeface="Rockwell" panose="02060603020205020403" pitchFamily="18" charset="77"/>
              </a:rPr>
              <a:t>Information Classification: General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661230001"/>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2015891988"/>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137121151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4110" y="1088044"/>
            <a:ext cx="10591800" cy="999994"/>
          </a:xfrm>
          <a:prstGeom prst="rect">
            <a:avLst/>
          </a:prstGeom>
          <a:effectLst/>
        </p:spPr>
        <p:txBody>
          <a:bodyPr vert="horz" wrap="square" lIns="0" tIns="0" rIns="0" bIns="0" rtlCol="0" anchor="t" anchorCtr="0">
            <a:noAutofit/>
          </a:bodyPr>
          <a:lstStyle/>
          <a:p>
            <a:r>
              <a:rPr lang="en-US"/>
              <a:t>Your Title Here</a:t>
            </a:r>
          </a:p>
        </p:txBody>
      </p:sp>
      <p:sp>
        <p:nvSpPr>
          <p:cNvPr id="4" name="Text Placeholder 3">
            <a:extLst>
              <a:ext uri="{FF2B5EF4-FFF2-40B4-BE49-F238E27FC236}">
                <a16:creationId xmlns:a16="http://schemas.microsoft.com/office/drawing/2014/main" id="{A2DAA89A-6C82-3544-ADB9-0812022BAB80}"/>
              </a:ext>
            </a:extLst>
          </p:cNvPr>
          <p:cNvSpPr>
            <a:spLocks noGrp="1"/>
          </p:cNvSpPr>
          <p:nvPr>
            <p:ph type="body" idx="1"/>
          </p:nvPr>
        </p:nvSpPr>
        <p:spPr>
          <a:xfrm>
            <a:off x="526301" y="1745055"/>
            <a:ext cx="10591800" cy="43513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C51950B-2C21-AF73-3B52-8CDD1B73E474}"/>
              </a:ext>
            </a:extLst>
          </p:cNvPr>
          <p:cNvSpPr>
            <a:spLocks noGrp="1"/>
          </p:cNvSpPr>
          <p:nvPr>
            <p:ph type="sldNum" sz="quarter" idx="4"/>
          </p:nvPr>
        </p:nvSpPr>
        <p:spPr>
          <a:xfrm>
            <a:off x="8723601" y="6373546"/>
            <a:ext cx="2727326" cy="219075"/>
          </a:xfrm>
          <a:prstGeom prst="rect">
            <a:avLst/>
          </a:prstGeom>
        </p:spPr>
        <p:txBody>
          <a:bodyPr vert="horz" lIns="0" tIns="0" rIns="0" bIns="0" rtlCol="0" anchor="t" anchorCtr="0"/>
          <a:lstStyle>
            <a:lvl1pPr algn="r">
              <a:defRPr sz="1100">
                <a:solidFill>
                  <a:schemeClr val="accent1"/>
                </a:solidFill>
              </a:defRPr>
            </a:lvl1pPr>
          </a:lstStyle>
          <a:p>
            <a:fld id="{CD018B5B-3FD1-43B0-9C50-E33EBAC66E22}" type="slidenum">
              <a:rPr lang="en-GB" smtClean="0"/>
              <a:pPr/>
              <a:t>‹#›</a:t>
            </a:fld>
            <a:endParaRPr lang="en-GB"/>
          </a:p>
        </p:txBody>
      </p:sp>
      <p:pic>
        <p:nvPicPr>
          <p:cNvPr id="10" name="Graphic 9">
            <a:extLst>
              <a:ext uri="{FF2B5EF4-FFF2-40B4-BE49-F238E27FC236}">
                <a16:creationId xmlns:a16="http://schemas.microsoft.com/office/drawing/2014/main" id="{E2055FB4-E166-7B33-4B74-3CE16FD311BA}"/>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28521" y="6215874"/>
            <a:ext cx="1475479" cy="475248"/>
          </a:xfrm>
          <a:prstGeom prst="rect">
            <a:avLst/>
          </a:prstGeom>
        </p:spPr>
      </p:pic>
      <p:sp>
        <p:nvSpPr>
          <p:cNvPr id="11" name="Footer Placeholder 3">
            <a:extLst>
              <a:ext uri="{FF2B5EF4-FFF2-40B4-BE49-F238E27FC236}">
                <a16:creationId xmlns:a16="http://schemas.microsoft.com/office/drawing/2014/main" id="{6AF8307B-540B-FF03-174C-CFECD1BA6696}"/>
              </a:ext>
            </a:extLst>
          </p:cNvPr>
          <p:cNvSpPr txBox="1">
            <a:spLocks/>
          </p:cNvSpPr>
          <p:nvPr userDrawn="1"/>
        </p:nvSpPr>
        <p:spPr>
          <a:xfrm>
            <a:off x="407488" y="6343960"/>
            <a:ext cx="4367645" cy="2190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rgbClr val="1E22AA"/>
                </a:solidFill>
                <a:latin typeface="+mj-lt"/>
              </a:rPr>
              <a:t>HIMSS25   </a:t>
            </a:r>
            <a:r>
              <a:rPr lang="en-US" sz="1100" b="1">
                <a:solidFill>
                  <a:srgbClr val="1E22AA"/>
                </a:solidFill>
              </a:rPr>
              <a:t>|   </a:t>
            </a:r>
            <a:r>
              <a:rPr lang="en-US" sz="1100" b="0">
                <a:solidFill>
                  <a:srgbClr val="1E22AA"/>
                </a:solidFill>
              </a:rPr>
              <a:t>March 3-6   |   Las Vegas</a:t>
            </a:r>
            <a:endParaRPr lang="en-GB" b="0">
              <a:solidFill>
                <a:srgbClr val="1E22AA"/>
              </a:solidFill>
            </a:endParaRPr>
          </a:p>
        </p:txBody>
      </p:sp>
      <p:sp>
        <p:nvSpPr>
          <p:cNvPr id="12" name="Rectangle 11">
            <a:extLst>
              <a:ext uri="{FF2B5EF4-FFF2-40B4-BE49-F238E27FC236}">
                <a16:creationId xmlns:a16="http://schemas.microsoft.com/office/drawing/2014/main" id="{19C788A9-29CF-B31B-8613-44B690B62548}"/>
              </a:ext>
            </a:extLst>
          </p:cNvPr>
          <p:cNvSpPr/>
          <p:nvPr userDrawn="1"/>
        </p:nvSpPr>
        <p:spPr>
          <a:xfrm>
            <a:off x="0" y="0"/>
            <a:ext cx="12192000" cy="427038"/>
          </a:xfrm>
          <a:prstGeom prst="rect">
            <a:avLst/>
          </a:prstGeom>
          <a:solidFill>
            <a:srgbClr val="21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BC3790B-ADBB-8843-938C-061678CFD769}"/>
              </a:ext>
            </a:extLst>
          </p:cNvPr>
          <p:cNvSpPr>
            <a:spLocks noGrp="1"/>
          </p:cNvSpPr>
          <p:nvPr>
            <p:ph type="ftr" sz="quarter" idx="3"/>
          </p:nvPr>
        </p:nvSpPr>
        <p:spPr>
          <a:xfrm>
            <a:off x="507420" y="91227"/>
            <a:ext cx="10570781" cy="365125"/>
          </a:xfrm>
          <a:prstGeom prst="rect">
            <a:avLst/>
          </a:prstGeom>
        </p:spPr>
        <p:txBody>
          <a:bodyPr vert="horz" lIns="0" tIns="0" rIns="0" bIns="0" rtlCol="0" anchor="ctr"/>
          <a:lstStyle>
            <a:lvl1pPr algn="l">
              <a:defRPr lang="en-US" sz="1000" b="0" i="0" kern="1200" spc="0" baseline="0" dirty="0">
                <a:solidFill>
                  <a:schemeClr val="accent2"/>
                </a:solidFill>
                <a:latin typeface="Century Gothic" panose="020B0502020202020204" pitchFamily="34" charset="0"/>
                <a:ea typeface="+mj-ea"/>
                <a:cs typeface="+mj-cs"/>
              </a:defRPr>
            </a:lvl1pPr>
          </a:lstStyle>
          <a:p>
            <a:r>
              <a:rPr lang="en-US"/>
              <a:t>Washington State: FHIR Forward</a:t>
            </a:r>
          </a:p>
        </p:txBody>
      </p:sp>
    </p:spTree>
    <p:extLst>
      <p:ext uri="{BB962C8B-B14F-4D97-AF65-F5344CB8AC3E}">
        <p14:creationId xmlns:p14="http://schemas.microsoft.com/office/powerpoint/2010/main" val="1807033660"/>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 id="2147484004" r:id="rId36"/>
    <p:sldLayoutId id="2147484005" r:id="rId37"/>
    <p:sldLayoutId id="2147484006" r:id="rId38"/>
    <p:sldLayoutId id="2147484007" r:id="rId39"/>
    <p:sldLayoutId id="2147484008" r:id="rId40"/>
    <p:sldLayoutId id="2147484009" r:id="rId41"/>
    <p:sldLayoutId id="2147484010" r:id="rId42"/>
  </p:sldLayoutIdLst>
  <p:hf hdr="0" dt="0"/>
  <p:txStyles>
    <p:title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p:titleStyle>
    <p:bodyStyle>
      <a:lvl1pPr marL="185738" marR="0" indent="-185738" algn="l" defTabSz="914318" rtl="0" eaLnBrk="1" fontAlgn="auto" latinLnBrk="0" hangingPunct="1">
        <a:lnSpc>
          <a:spcPct val="110000"/>
        </a:lnSpc>
        <a:spcBef>
          <a:spcPts val="1000"/>
        </a:spcBef>
        <a:spcAft>
          <a:spcPts val="500"/>
        </a:spcAft>
        <a:buClr>
          <a:schemeClr val="accent3"/>
        </a:buClr>
        <a:buSzTx/>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1pPr>
      <a:lvl2pPr marL="406400" indent="-177800" algn="l" defTabSz="914318" rtl="0" eaLnBrk="1" latinLnBrk="0" hangingPunct="1">
        <a:lnSpc>
          <a:spcPct val="110000"/>
        </a:lnSpc>
        <a:spcBef>
          <a:spcPts val="499"/>
        </a:spcBef>
        <a:spcAft>
          <a:spcPts val="500"/>
        </a:spcAft>
        <a:buClr>
          <a:schemeClr val="accent1"/>
        </a:buClr>
        <a:buFont typeface="Arial" panose="020B0604020202020204" pitchFamily="34" charset="0"/>
        <a:buChar char="•"/>
        <a:tabLst/>
        <a:defRPr sz="1800" kern="1200">
          <a:solidFill>
            <a:schemeClr val="tx1"/>
          </a:solidFill>
          <a:latin typeface="Century Gothic" panose="020B0502020202020204" pitchFamily="34" charset="0"/>
          <a:ea typeface="+mn-ea"/>
          <a:cs typeface="+mn-cs"/>
        </a:defRPr>
      </a:lvl2pPr>
      <a:lvl3pPr marL="635000" indent="-177800" algn="l" defTabSz="914318" rtl="0" eaLnBrk="1" latinLnBrk="0" hangingPunct="1">
        <a:lnSpc>
          <a:spcPct val="110000"/>
        </a:lnSpc>
        <a:spcBef>
          <a:spcPts val="499"/>
        </a:spcBef>
        <a:spcAft>
          <a:spcPts val="500"/>
        </a:spcAft>
        <a:buClr>
          <a:schemeClr val="accent2"/>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3pPr>
      <a:lvl4pPr marL="922338" indent="-177800" algn="l" defTabSz="914318" rtl="0" eaLnBrk="1" latinLnBrk="0" hangingPunct="1">
        <a:lnSpc>
          <a:spcPct val="110000"/>
        </a:lnSpc>
        <a:spcBef>
          <a:spcPts val="499"/>
        </a:spcBef>
        <a:spcAft>
          <a:spcPts val="500"/>
        </a:spcAft>
        <a:buClr>
          <a:schemeClr val="accent4"/>
        </a:buClr>
        <a:buFont typeface="Arial" panose="020B0604020202020204" pitchFamily="34" charset="0"/>
        <a:buChar char="•"/>
        <a:tabLst/>
        <a:defRPr sz="1800" b="0" i="0" kern="1200">
          <a:solidFill>
            <a:schemeClr val="tx1"/>
          </a:solidFill>
          <a:latin typeface="Century Gothic" panose="020B0502020202020204" pitchFamily="34" charset="0"/>
          <a:ea typeface="+mn-ea"/>
          <a:cs typeface="+mn-cs"/>
        </a:defRPr>
      </a:lvl4pPr>
      <a:lvl5pPr marL="1150938" indent="-177800" algn="l" defTabSz="914318" rtl="0" eaLnBrk="1" latinLnBrk="0" hangingPunct="1">
        <a:lnSpc>
          <a:spcPct val="110000"/>
        </a:lnSpc>
        <a:spcBef>
          <a:spcPts val="499"/>
        </a:spcBef>
        <a:spcAft>
          <a:spcPts val="500"/>
        </a:spcAft>
        <a:buClr>
          <a:schemeClr val="accent3"/>
        </a:buClr>
        <a:buFont typeface="Arial" panose="020B0604020202020204" pitchFamily="34" charset="0"/>
        <a:buChar char="•"/>
        <a:tabLst/>
        <a:defRPr sz="1800" b="0" i="0" kern="1200" baseline="0">
          <a:solidFill>
            <a:schemeClr val="tx1"/>
          </a:solidFill>
          <a:latin typeface="Century Gothic" panose="020B0502020202020204" pitchFamily="34" charset="0"/>
          <a:ea typeface="+mn-ea"/>
          <a:cs typeface="+mn-cs"/>
        </a:defRPr>
      </a:lvl5pPr>
      <a:lvl6pPr marL="688975" indent="-169863" algn="l" defTabSz="914318" rtl="0" eaLnBrk="1" latinLnBrk="0" hangingPunct="1">
        <a:lnSpc>
          <a:spcPct val="90000"/>
        </a:lnSpc>
        <a:spcBef>
          <a:spcPts val="499"/>
        </a:spcBef>
        <a:buClr>
          <a:schemeClr val="accent3"/>
        </a:buClr>
        <a:buFont typeface="Arial" panose="020B0604020202020204" pitchFamily="34" charset="0"/>
        <a:buChar char="•"/>
        <a:tabLst/>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296">
          <p15:clr>
            <a:srgbClr val="F26B43"/>
          </p15:clr>
        </p15:guide>
        <p15:guide id="29" pos="7200">
          <p15:clr>
            <a:srgbClr val="F26B43"/>
          </p15:clr>
        </p15:guide>
        <p15:guide id="48" pos="312">
          <p15:clr>
            <a:srgbClr val="F26B43"/>
          </p15:clr>
        </p15:guide>
        <p15:guide id="51" orient="horz" pos="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82.emf"/></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6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image" Target="../media/image94.png"/><Relationship Id="rId5" Type="http://schemas.openxmlformats.org/officeDocument/2006/relationships/image" Target="../media/image93.jpeg"/><Relationship Id="rId10" Type="http://schemas.openxmlformats.org/officeDocument/2006/relationships/image" Target="../media/image90.png"/><Relationship Id="rId4" Type="http://schemas.openxmlformats.org/officeDocument/2006/relationships/image" Target="../media/image92.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0.xml"/><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9.jpeg"/><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jpeg"/><Relationship Id="rId2" Type="http://schemas.openxmlformats.org/officeDocument/2006/relationships/notesSlide" Target="../notesSlides/notesSlide13.xml"/><Relationship Id="rId1" Type="http://schemas.openxmlformats.org/officeDocument/2006/relationships/slideLayout" Target="../slideLayouts/slideLayout191.xml"/><Relationship Id="rId6" Type="http://schemas.openxmlformats.org/officeDocument/2006/relationships/image" Target="../media/image102.jpeg"/><Relationship Id="rId5" Type="http://schemas.openxmlformats.org/officeDocument/2006/relationships/hyperlink" Target="https://smart-health-links-ips.cirg.washington.edu/"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14.xml"/><Relationship Id="rId1" Type="http://schemas.openxmlformats.org/officeDocument/2006/relationships/slideLayout" Target="../slideLayouts/slideLayout191.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73.png"/><Relationship Id="rId1" Type="http://schemas.openxmlformats.org/officeDocument/2006/relationships/slideLayout" Target="../slideLayouts/slideLayout136.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347.xml"/><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47.xml"/><Relationship Id="rId6" Type="http://schemas.openxmlformats.org/officeDocument/2006/relationships/image" Target="../media/image73.png"/><Relationship Id="rId5" Type="http://schemas.openxmlformats.org/officeDocument/2006/relationships/image" Target="../media/image11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jpeg"/><Relationship Id="rId18" Type="http://schemas.openxmlformats.org/officeDocument/2006/relationships/image" Target="../media/image129.png"/><Relationship Id="rId26" Type="http://schemas.openxmlformats.org/officeDocument/2006/relationships/image" Target="../media/image135.png"/><Relationship Id="rId3" Type="http://schemas.openxmlformats.org/officeDocument/2006/relationships/image" Target="../media/image115.png"/><Relationship Id="rId21" Type="http://schemas.openxmlformats.org/officeDocument/2006/relationships/image" Target="../media/image132.png"/><Relationship Id="rId7" Type="http://schemas.openxmlformats.org/officeDocument/2006/relationships/image" Target="../media/image119.jpeg"/><Relationship Id="rId12" Type="http://schemas.openxmlformats.org/officeDocument/2006/relationships/image" Target="../media/image124.jpeg"/><Relationship Id="rId17" Type="http://schemas.openxmlformats.org/officeDocument/2006/relationships/image" Target="../media/image128.svg"/><Relationship Id="rId25" Type="http://schemas.openxmlformats.org/officeDocument/2006/relationships/image" Target="../media/image134.png"/><Relationship Id="rId2" Type="http://schemas.openxmlformats.org/officeDocument/2006/relationships/notesSlide" Target="../notesSlides/notesSlide16.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61.xml"/><Relationship Id="rId6" Type="http://schemas.openxmlformats.org/officeDocument/2006/relationships/image" Target="../media/image118.jpeg"/><Relationship Id="rId11" Type="http://schemas.openxmlformats.org/officeDocument/2006/relationships/image" Target="../media/image123.png"/><Relationship Id="rId24" Type="http://schemas.openxmlformats.org/officeDocument/2006/relationships/image" Target="../media/image87.png"/><Relationship Id="rId5" Type="http://schemas.openxmlformats.org/officeDocument/2006/relationships/image" Target="../media/image117.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122.png"/><Relationship Id="rId19" Type="http://schemas.openxmlformats.org/officeDocument/2006/relationships/image" Target="../media/image130.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3.png"/></Relationships>
</file>

<file path=ppt/slides/_rels/slide25.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png"/><Relationship Id="rId42" Type="http://schemas.openxmlformats.org/officeDocument/2006/relationships/image" Target="../media/image175.png"/><Relationship Id="rId47" Type="http://schemas.openxmlformats.org/officeDocument/2006/relationships/image" Target="../media/image180.jpeg"/><Relationship Id="rId50" Type="http://schemas.openxmlformats.org/officeDocument/2006/relationships/image" Target="../media/image183.png"/><Relationship Id="rId55" Type="http://schemas.openxmlformats.org/officeDocument/2006/relationships/image" Target="../media/image188.png"/><Relationship Id="rId7" Type="http://schemas.openxmlformats.org/officeDocument/2006/relationships/image" Target="../media/image140.png"/><Relationship Id="rId2" Type="http://schemas.openxmlformats.org/officeDocument/2006/relationships/notesSlide" Target="../notesSlides/notesSlide17.xml"/><Relationship Id="rId16" Type="http://schemas.openxmlformats.org/officeDocument/2006/relationships/image" Target="../media/image149.pn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jpeg"/><Relationship Id="rId37" Type="http://schemas.openxmlformats.org/officeDocument/2006/relationships/image" Target="../media/image170.png"/><Relationship Id="rId40" Type="http://schemas.openxmlformats.org/officeDocument/2006/relationships/image" Target="../media/image173.png"/><Relationship Id="rId45" Type="http://schemas.openxmlformats.org/officeDocument/2006/relationships/image" Target="../media/image178.jpeg"/><Relationship Id="rId53" Type="http://schemas.openxmlformats.org/officeDocument/2006/relationships/image" Target="../media/image186.png"/><Relationship Id="rId5" Type="http://schemas.openxmlformats.org/officeDocument/2006/relationships/image" Target="../media/image138.png"/><Relationship Id="rId19" Type="http://schemas.openxmlformats.org/officeDocument/2006/relationships/image" Target="../media/image152.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png"/><Relationship Id="rId56" Type="http://schemas.openxmlformats.org/officeDocument/2006/relationships/image" Target="../media/image127.png"/><Relationship Id="rId8" Type="http://schemas.openxmlformats.org/officeDocument/2006/relationships/image" Target="../media/image141.png"/><Relationship Id="rId51" Type="http://schemas.openxmlformats.org/officeDocument/2006/relationships/image" Target="../media/image184.png"/><Relationship Id="rId3" Type="http://schemas.openxmlformats.org/officeDocument/2006/relationships/image" Target="../media/image136.jpe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jpeg"/><Relationship Id="rId38" Type="http://schemas.openxmlformats.org/officeDocument/2006/relationships/image" Target="../media/image171.png"/><Relationship Id="rId46" Type="http://schemas.openxmlformats.org/officeDocument/2006/relationships/image" Target="../media/image179.png"/><Relationship Id="rId20" Type="http://schemas.openxmlformats.org/officeDocument/2006/relationships/image" Target="../media/image153.png"/><Relationship Id="rId41" Type="http://schemas.openxmlformats.org/officeDocument/2006/relationships/image" Target="../media/image174.png"/><Relationship Id="rId54" Type="http://schemas.openxmlformats.org/officeDocument/2006/relationships/image" Target="../media/image187.png"/><Relationship Id="rId1" Type="http://schemas.openxmlformats.org/officeDocument/2006/relationships/slideLayout" Target="../slideLayouts/slideLayout61.xml"/><Relationship Id="rId6" Type="http://schemas.openxmlformats.org/officeDocument/2006/relationships/image" Target="../media/image139.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9.jpeg"/><Relationship Id="rId49" Type="http://schemas.openxmlformats.org/officeDocument/2006/relationships/image" Target="../media/image182.png"/><Relationship Id="rId57" Type="http://schemas.openxmlformats.org/officeDocument/2006/relationships/image" Target="../media/image128.svg"/><Relationship Id="rId10" Type="http://schemas.openxmlformats.org/officeDocument/2006/relationships/image" Target="../media/image143.png"/><Relationship Id="rId31" Type="http://schemas.openxmlformats.org/officeDocument/2006/relationships/image" Target="../media/image164.png"/><Relationship Id="rId44" Type="http://schemas.openxmlformats.org/officeDocument/2006/relationships/image" Target="../media/image177.jpeg"/><Relationship Id="rId52" Type="http://schemas.openxmlformats.org/officeDocument/2006/relationships/image" Target="../media/image1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7.xml.rels><?xml version="1.0" encoding="UTF-8" standalone="yes"?>
<Relationships xmlns="http://schemas.openxmlformats.org/package/2006/relationships"><Relationship Id="rId3" Type="http://schemas.openxmlformats.org/officeDocument/2006/relationships/hyperlink" Target="mailto:Bryant.Karras@doh.wa.gov" TargetMode="External"/><Relationship Id="rId7" Type="http://schemas.openxmlformats.org/officeDocument/2006/relationships/image" Target="../media/image190.jpeg"/><Relationship Id="rId2" Type="http://schemas.openxmlformats.org/officeDocument/2006/relationships/hyperlink" Target="http://www.doh.wa.gov/healthit" TargetMode="External"/><Relationship Id="rId1" Type="http://schemas.openxmlformats.org/officeDocument/2006/relationships/slideLayout" Target="../slideLayouts/slideLayout276.xml"/><Relationship Id="rId6" Type="http://schemas.openxmlformats.org/officeDocument/2006/relationships/image" Target="../media/image189.jpeg"/><Relationship Id="rId5" Type="http://schemas.openxmlformats.org/officeDocument/2006/relationships/image" Target="../media/image53.gif"/><Relationship Id="rId4" Type="http://schemas.openxmlformats.org/officeDocument/2006/relationships/hyperlink" Target="mailto:BKarras@UW.edu"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3.gif"/><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B0D42A-D0D1-CFFE-0441-B806233AC15A}"/>
              </a:ext>
            </a:extLst>
          </p:cNvPr>
          <p:cNvSpPr txBox="1"/>
          <p:nvPr/>
        </p:nvSpPr>
        <p:spPr>
          <a:xfrm>
            <a:off x="517144" y="4897898"/>
            <a:ext cx="3811712" cy="400110"/>
          </a:xfrm>
          <a:prstGeom prst="rect">
            <a:avLst/>
          </a:prstGeom>
          <a:noFill/>
        </p:spPr>
        <p:txBody>
          <a:bodyPr wrap="square" lIns="0" rIns="0" rtlCol="0">
            <a:spAutoFit/>
          </a:bodyPr>
          <a:lstStyle/>
          <a:p>
            <a:r>
              <a:rPr lang="en-US" sz="2000" dirty="0">
                <a:solidFill>
                  <a:schemeClr val="bg1"/>
                </a:solidFill>
                <a:latin typeface="Prometo" panose="020B0604030203060203" pitchFamily="34" charset="0"/>
              </a:rPr>
              <a:t>Dr. Bryant T. Karras</a:t>
            </a:r>
          </a:p>
        </p:txBody>
      </p:sp>
      <p:sp>
        <p:nvSpPr>
          <p:cNvPr id="5" name="TextBox 4">
            <a:extLst>
              <a:ext uri="{FF2B5EF4-FFF2-40B4-BE49-F238E27FC236}">
                <a16:creationId xmlns:a16="http://schemas.microsoft.com/office/drawing/2014/main" id="{1974A760-511B-F475-D17C-3C6F90083C09}"/>
              </a:ext>
            </a:extLst>
          </p:cNvPr>
          <p:cNvSpPr txBox="1"/>
          <p:nvPr/>
        </p:nvSpPr>
        <p:spPr>
          <a:xfrm>
            <a:off x="517144" y="5290919"/>
            <a:ext cx="3811712" cy="784830"/>
          </a:xfrm>
          <a:prstGeom prst="rect">
            <a:avLst/>
          </a:prstGeom>
          <a:noFill/>
        </p:spPr>
        <p:txBody>
          <a:bodyPr wrap="square" lIns="0" rIns="0" rtlCol="0">
            <a:spAutoFit/>
          </a:bodyPr>
          <a:lstStyle/>
          <a:p>
            <a:r>
              <a:rPr lang="en-US" sz="1500" dirty="0">
                <a:solidFill>
                  <a:schemeClr val="bg1"/>
                </a:solidFill>
              </a:rPr>
              <a:t>Chief Medical Informatics Officer</a:t>
            </a:r>
          </a:p>
          <a:p>
            <a:r>
              <a:rPr lang="en-US" sz="1500" dirty="0">
                <a:solidFill>
                  <a:schemeClr val="bg1"/>
                </a:solidFill>
              </a:rPr>
              <a:t>Washington State Department of Health</a:t>
            </a:r>
          </a:p>
          <a:p>
            <a:r>
              <a:rPr lang="en-US" sz="1500" dirty="0">
                <a:solidFill>
                  <a:schemeClr val="bg1"/>
                </a:solidFill>
              </a:rPr>
              <a:t>March 6, 2025</a:t>
            </a:r>
          </a:p>
        </p:txBody>
      </p:sp>
      <p:sp>
        <p:nvSpPr>
          <p:cNvPr id="6" name="Title 1">
            <a:extLst>
              <a:ext uri="{FF2B5EF4-FFF2-40B4-BE49-F238E27FC236}">
                <a16:creationId xmlns:a16="http://schemas.microsoft.com/office/drawing/2014/main" id="{B0219979-9B34-7AEC-D6BD-DB7D696F569E}"/>
              </a:ext>
            </a:extLst>
          </p:cNvPr>
          <p:cNvSpPr txBox="1">
            <a:spLocks/>
          </p:cNvSpPr>
          <p:nvPr/>
        </p:nvSpPr>
        <p:spPr>
          <a:xfrm>
            <a:off x="517144" y="2275385"/>
            <a:ext cx="4647648" cy="2274329"/>
          </a:xfrm>
          <a:prstGeom prst="rect">
            <a:avLst/>
          </a:prstGeom>
          <a:effectLst/>
        </p:spPr>
        <p:txBody>
          <a:bodyPr vert="horz" wrap="square" lIns="0" tIns="0" rIns="0" bIns="0" rtlCol="0" anchor="t" anchorCtr="0">
            <a:noAutofit/>
          </a:bodyPr>
          <a:lstStyle>
            <a:lvl1pPr algn="l" defTabSz="914318" rtl="0" eaLnBrk="1" latinLnBrk="0" hangingPunct="1">
              <a:lnSpc>
                <a:spcPct val="90000"/>
              </a:lnSpc>
              <a:spcBef>
                <a:spcPct val="0"/>
              </a:spcBef>
              <a:buNone/>
              <a:defRPr sz="3600" b="0" i="0" kern="1200" spc="0" baseline="0">
                <a:solidFill>
                  <a:srgbClr val="1E22AA"/>
                </a:solidFill>
                <a:latin typeface="Prometo Medium" panose="020B0704030203060203" pitchFamily="34" charset="0"/>
                <a:ea typeface="+mj-ea"/>
                <a:cs typeface="+mj-cs"/>
              </a:defRPr>
            </a:lvl1pPr>
          </a:lstStyle>
          <a:p>
            <a:pPr algn="ctr">
              <a:lnSpc>
                <a:spcPct val="200000"/>
              </a:lnSpc>
            </a:pPr>
            <a:r>
              <a:rPr lang="en-US" sz="4200" dirty="0">
                <a:solidFill>
                  <a:schemeClr val="bg1"/>
                </a:solidFill>
                <a:latin typeface="Prometo" panose="020B0604030203060203" pitchFamily="34" charset="0"/>
                <a:ea typeface="+mn-ea"/>
                <a:cs typeface="+mn-cs"/>
              </a:rPr>
              <a:t>Washington State:</a:t>
            </a:r>
          </a:p>
          <a:p>
            <a:pPr algn="ctr"/>
            <a:r>
              <a:rPr lang="en-US" sz="4200" dirty="0">
                <a:solidFill>
                  <a:schemeClr val="bg1"/>
                </a:solidFill>
                <a:latin typeface="Prometo" panose="020B0604030203060203" pitchFamily="34" charset="0"/>
                <a:ea typeface="+mn-ea"/>
                <a:cs typeface="+mn-cs"/>
              </a:rPr>
              <a:t>FHIR Forward</a:t>
            </a:r>
          </a:p>
        </p:txBody>
      </p:sp>
    </p:spTree>
    <p:extLst>
      <p:ext uri="{BB962C8B-B14F-4D97-AF65-F5344CB8AC3E}">
        <p14:creationId xmlns:p14="http://schemas.microsoft.com/office/powerpoint/2010/main" val="141292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2226-6DF1-7C7E-E5FB-25AA3049C748}"/>
              </a:ext>
            </a:extLst>
          </p:cNvPr>
          <p:cNvSpPr>
            <a:spLocks noGrp="1"/>
          </p:cNvSpPr>
          <p:nvPr>
            <p:ph type="title"/>
          </p:nvPr>
        </p:nvSpPr>
        <p:spPr/>
        <p:txBody>
          <a:bodyPr/>
          <a:lstStyle/>
          <a:p>
            <a:r>
              <a:rPr lang="en-US" dirty="0">
                <a:latin typeface="Prometo" panose="020B0604030203060203" pitchFamily="34" charset="0"/>
              </a:rPr>
              <a:t>Vital Records Death Reporting</a:t>
            </a:r>
          </a:p>
        </p:txBody>
      </p:sp>
      <p:sp>
        <p:nvSpPr>
          <p:cNvPr id="3" name="Content Placeholder 2">
            <a:extLst>
              <a:ext uri="{FF2B5EF4-FFF2-40B4-BE49-F238E27FC236}">
                <a16:creationId xmlns:a16="http://schemas.microsoft.com/office/drawing/2014/main" id="{012EEDED-B65E-A548-F7E0-0BA3768F79C6}"/>
              </a:ext>
            </a:extLst>
          </p:cNvPr>
          <p:cNvSpPr>
            <a:spLocks noGrp="1"/>
          </p:cNvSpPr>
          <p:nvPr>
            <p:ph sz="quarter" idx="13"/>
          </p:nvPr>
        </p:nvSpPr>
        <p:spPr>
          <a:xfrm>
            <a:off x="535129" y="1799844"/>
            <a:ext cx="5560872" cy="4210812"/>
          </a:xfrm>
        </p:spPr>
        <p:txBody>
          <a:bodyPr vert="horz" lIns="0" tIns="45720" rIns="0" bIns="45720" rtlCol="0" anchor="t">
            <a:normAutofit/>
          </a:bodyPr>
          <a:lstStyle/>
          <a:p>
            <a:pPr marL="185420" indent="-185420"/>
            <a:r>
              <a:rPr lang="en-US" b="1" dirty="0">
                <a:latin typeface="Century Gothic"/>
              </a:rPr>
              <a:t>Three Phase FHIR Pilot</a:t>
            </a:r>
          </a:p>
          <a:p>
            <a:pPr lvl="1"/>
            <a:r>
              <a:rPr lang="en-US" b="1" dirty="0">
                <a:latin typeface="Century Gothic"/>
              </a:rPr>
              <a:t>Phase 1:</a:t>
            </a:r>
            <a:r>
              <a:rPr lang="en-US" dirty="0">
                <a:latin typeface="Century Gothic"/>
              </a:rPr>
              <a:t> Sending death record data from DOH to Public Health Seattle King County (PHSKC)</a:t>
            </a:r>
            <a:endParaRPr lang="en-US" dirty="0"/>
          </a:p>
          <a:p>
            <a:pPr lvl="1"/>
            <a:r>
              <a:rPr lang="en-US" b="1" dirty="0">
                <a:latin typeface="Century Gothic"/>
              </a:rPr>
              <a:t>Phase 2:</a:t>
            </a:r>
            <a:r>
              <a:rPr lang="en-US" dirty="0">
                <a:latin typeface="Century Gothic"/>
              </a:rPr>
              <a:t> Death investigation data from PHSKC to DOH</a:t>
            </a:r>
          </a:p>
          <a:p>
            <a:pPr lvl="1"/>
            <a:r>
              <a:rPr lang="en-US" b="1" dirty="0">
                <a:latin typeface="Century Gothic"/>
              </a:rPr>
              <a:t>Phase 3:</a:t>
            </a:r>
            <a:r>
              <a:rPr lang="en-US" dirty="0">
                <a:latin typeface="Century Gothic"/>
              </a:rPr>
              <a:t> Bulk immunization lookup</a:t>
            </a:r>
          </a:p>
          <a:p>
            <a:pPr marL="185420" indent="-185420"/>
            <a:endParaRPr lang="en-US" dirty="0"/>
          </a:p>
        </p:txBody>
      </p:sp>
      <p:sp>
        <p:nvSpPr>
          <p:cNvPr id="4" name="Footer Placeholder 3">
            <a:extLst>
              <a:ext uri="{FF2B5EF4-FFF2-40B4-BE49-F238E27FC236}">
                <a16:creationId xmlns:a16="http://schemas.microsoft.com/office/drawing/2014/main" id="{586A4BA9-9B8B-EAB8-DDB2-C556BC9BABDB}"/>
              </a:ext>
            </a:extLst>
          </p:cNvPr>
          <p:cNvSpPr>
            <a:spLocks noGrp="1"/>
          </p:cNvSpPr>
          <p:nvPr>
            <p:ph type="ftr" sz="quarter" idx="14"/>
          </p:nvPr>
        </p:nvSpPr>
        <p:spPr/>
        <p:txBody>
          <a:bodyPr/>
          <a:lstStyle/>
          <a:p>
            <a:r>
              <a:rPr lang="en-US"/>
              <a:t>Washington State: FHIR Forward</a:t>
            </a:r>
            <a:endParaRPr lang="en-US" dirty="0"/>
          </a:p>
        </p:txBody>
      </p:sp>
      <p:sp>
        <p:nvSpPr>
          <p:cNvPr id="5" name="Slide Number Placeholder 4">
            <a:extLst>
              <a:ext uri="{FF2B5EF4-FFF2-40B4-BE49-F238E27FC236}">
                <a16:creationId xmlns:a16="http://schemas.microsoft.com/office/drawing/2014/main" id="{44AA32BD-417C-A289-51F9-F45B19122550}"/>
              </a:ext>
            </a:extLst>
          </p:cNvPr>
          <p:cNvSpPr>
            <a:spLocks noGrp="1"/>
          </p:cNvSpPr>
          <p:nvPr>
            <p:ph type="sldNum" sz="quarter" idx="12"/>
          </p:nvPr>
        </p:nvSpPr>
        <p:spPr/>
        <p:txBody>
          <a:bodyPr/>
          <a:lstStyle/>
          <a:p>
            <a:fld id="{2F8AF2E6-64A8-0F46-AF27-0A96D82A033B}" type="slidenum">
              <a:rPr lang="en-US" smtClean="0"/>
              <a:pPr/>
              <a:t>10</a:t>
            </a:fld>
            <a:endParaRPr lang="en-US" dirty="0"/>
          </a:p>
        </p:txBody>
      </p:sp>
      <p:pic>
        <p:nvPicPr>
          <p:cNvPr id="3074" name="Picture 2" descr="Public Health — Seattle &amp; King County logo">
            <a:extLst>
              <a:ext uri="{FF2B5EF4-FFF2-40B4-BE49-F238E27FC236}">
                <a16:creationId xmlns:a16="http://schemas.microsoft.com/office/drawing/2014/main" id="{C8A279DC-EDDD-4AE3-53E8-6FB9414F4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1034616"/>
            <a:ext cx="3492895" cy="72027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descr="A diagram of a computer&#10;&#10;Description automatically generated">
            <a:extLst>
              <a:ext uri="{FF2B5EF4-FFF2-40B4-BE49-F238E27FC236}">
                <a16:creationId xmlns:a16="http://schemas.microsoft.com/office/drawing/2014/main" id="{8F646B11-F5DF-1F14-2214-1594CBFE3B92}"/>
              </a:ext>
            </a:extLst>
          </p:cNvPr>
          <p:cNvPicPr>
            <a:picLocks noGrp="1" noChangeAspect="1"/>
          </p:cNvPicPr>
          <p:nvPr/>
        </p:nvPicPr>
        <p:blipFill>
          <a:blip r:embed="rId4"/>
          <a:stretch>
            <a:fillRect/>
          </a:stretch>
        </p:blipFill>
        <p:spPr>
          <a:xfrm>
            <a:off x="5854390" y="1915118"/>
            <a:ext cx="6252725" cy="4475061"/>
          </a:xfrm>
          <a:prstGeom prst="rect">
            <a:avLst/>
          </a:prstGeom>
        </p:spPr>
      </p:pic>
    </p:spTree>
    <p:extLst>
      <p:ext uri="{BB962C8B-B14F-4D97-AF65-F5344CB8AC3E}">
        <p14:creationId xmlns:p14="http://schemas.microsoft.com/office/powerpoint/2010/main" val="321227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07A60E-92E1-6341-93F8-5A9FA4FC5542}"/>
              </a:ext>
            </a:extLst>
          </p:cNvPr>
          <p:cNvSpPr/>
          <p:nvPr/>
        </p:nvSpPr>
        <p:spPr>
          <a:xfrm>
            <a:off x="312234" y="2854712"/>
            <a:ext cx="3880625" cy="1165162"/>
          </a:xfrm>
          <a:prstGeom prst="roundRect">
            <a:avLst/>
          </a:prstGeom>
          <a:gradFill flip="none" rotWithShape="1">
            <a:gsLst>
              <a:gs pos="0">
                <a:srgbClr val="54C0E8">
                  <a:tint val="66000"/>
                  <a:satMod val="160000"/>
                </a:srgbClr>
              </a:gs>
              <a:gs pos="50000">
                <a:srgbClr val="54C0E8">
                  <a:tint val="44500"/>
                  <a:satMod val="160000"/>
                </a:srgbClr>
              </a:gs>
              <a:gs pos="100000">
                <a:srgbClr val="54C0E8">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4" name="Slide Number Placeholder 3"/>
          <p:cNvSpPr>
            <a:spLocks noGrp="1"/>
          </p:cNvSpPr>
          <p:nvPr>
            <p:ph type="sldNum" sz="quarter" idx="10"/>
          </p:nvPr>
        </p:nvSpPr>
        <p:spPr/>
        <p:txBody>
          <a:bodyPr/>
          <a:lstStyle/>
          <a:p>
            <a:fld id="{D8D877B3-D348-4611-9BDB-C5374591D951}" type="slidenum">
              <a:rPr lang="en-US" smtClean="0"/>
              <a:pPr/>
              <a:t>11</a:t>
            </a:fld>
            <a:endParaRPr lang="en-US" dirty="0"/>
          </a:p>
        </p:txBody>
      </p:sp>
      <p:sp>
        <p:nvSpPr>
          <p:cNvPr id="2" name="Footer Placeholder 1">
            <a:extLst>
              <a:ext uri="{FF2B5EF4-FFF2-40B4-BE49-F238E27FC236}">
                <a16:creationId xmlns:a16="http://schemas.microsoft.com/office/drawing/2014/main" id="{C0DB1B24-694F-B341-855E-C73E021A147E}"/>
              </a:ext>
            </a:extLst>
          </p:cNvPr>
          <p:cNvSpPr>
            <a:spLocks noGrp="1"/>
          </p:cNvSpPr>
          <p:nvPr>
            <p:ph type="ftr" sz="quarter" idx="12"/>
          </p:nvPr>
        </p:nvSpPr>
        <p:spPr/>
        <p:txBody>
          <a:bodyPr/>
          <a:lstStyle/>
          <a:p>
            <a:r>
              <a:rPr lang="en-US"/>
              <a:t>Washington State: FHIR Forward</a:t>
            </a:r>
            <a:endParaRPr lang="en-US" dirty="0"/>
          </a:p>
        </p:txBody>
      </p:sp>
      <p:sp>
        <p:nvSpPr>
          <p:cNvPr id="16" name="TextBox 15">
            <a:extLst>
              <a:ext uri="{FF2B5EF4-FFF2-40B4-BE49-F238E27FC236}">
                <a16:creationId xmlns:a16="http://schemas.microsoft.com/office/drawing/2014/main" id="{3CC4D2AF-8088-9F4F-9111-3C90D53056C2}"/>
              </a:ext>
            </a:extLst>
          </p:cNvPr>
          <p:cNvSpPr txBox="1"/>
          <p:nvPr/>
        </p:nvSpPr>
        <p:spPr>
          <a:xfrm>
            <a:off x="6004155" y="1933142"/>
            <a:ext cx="4870311" cy="738664"/>
          </a:xfrm>
          <a:prstGeom prst="rect">
            <a:avLst/>
          </a:prstGeom>
          <a:noFill/>
        </p:spPr>
        <p:txBody>
          <a:bodyPr wrap="square" lIns="0" rIns="0" rtlCol="0">
            <a:spAutoFit/>
          </a:bodyPr>
          <a:lstStyle/>
          <a:p>
            <a:r>
              <a:rPr lang="en-US" sz="1400" b="1" i="0" u="none" strike="noStrike" baseline="0" dirty="0">
                <a:solidFill>
                  <a:schemeClr val="bg2"/>
                </a:solidFill>
                <a:latin typeface="Century Gothic" panose="020B0502020202020204" pitchFamily="34" charset="0"/>
              </a:rPr>
              <a:t>TEFCA </a:t>
            </a:r>
            <a:r>
              <a:rPr lang="en-US" sz="1400" b="0" i="0" u="none" strike="noStrike" baseline="0" dirty="0">
                <a:solidFill>
                  <a:schemeClr val="bg2"/>
                </a:solidFill>
                <a:latin typeface="Century Gothic" panose="020B0502020202020204" pitchFamily="34" charset="0"/>
              </a:rPr>
              <a:t>can enable seamless data exchange between healthcare systems, allowing real-time reporting of respiratory illness cases. </a:t>
            </a:r>
            <a:endParaRPr lang="en-US" sz="1400" dirty="0">
              <a:solidFill>
                <a:schemeClr val="bg2"/>
              </a:solidFill>
              <a:latin typeface="Century Gothic" panose="020B0502020202020204" pitchFamily="34" charset="0"/>
            </a:endParaRPr>
          </a:p>
        </p:txBody>
      </p:sp>
      <p:sp>
        <p:nvSpPr>
          <p:cNvPr id="18" name="TextBox 17">
            <a:extLst>
              <a:ext uri="{FF2B5EF4-FFF2-40B4-BE49-F238E27FC236}">
                <a16:creationId xmlns:a16="http://schemas.microsoft.com/office/drawing/2014/main" id="{252CFC66-49B8-E54A-812D-288E095384E5}"/>
              </a:ext>
            </a:extLst>
          </p:cNvPr>
          <p:cNvSpPr txBox="1"/>
          <p:nvPr/>
        </p:nvSpPr>
        <p:spPr>
          <a:xfrm>
            <a:off x="6004155" y="5112034"/>
            <a:ext cx="4870311" cy="954107"/>
          </a:xfrm>
          <a:prstGeom prst="rect">
            <a:avLst/>
          </a:prstGeom>
          <a:noFill/>
        </p:spPr>
        <p:txBody>
          <a:bodyPr wrap="square" lIns="0" rIns="0" rtlCol="0">
            <a:spAutoFit/>
          </a:bodyPr>
          <a:lstStyle/>
          <a:p>
            <a:r>
              <a:rPr lang="en-US" sz="1400" b="0" i="0" u="none" strike="noStrike" baseline="0" dirty="0">
                <a:solidFill>
                  <a:schemeClr val="bg2"/>
                </a:solidFill>
                <a:latin typeface="Century Gothic" panose="020B0502020202020204" pitchFamily="34" charset="0"/>
              </a:rPr>
              <a:t>With faster and more comprehensive data access, public health authorities in Washington State can make more informed decisions, respond quickly to potential outbreaks, and allocate resources more effectively.</a:t>
            </a:r>
            <a:endParaRPr lang="en-US" sz="1400" dirty="0">
              <a:solidFill>
                <a:schemeClr val="bg2"/>
              </a:solidFill>
              <a:latin typeface="Century Gothic" panose="020B0502020202020204" pitchFamily="34" charset="0"/>
            </a:endParaRPr>
          </a:p>
        </p:txBody>
      </p:sp>
      <p:sp>
        <p:nvSpPr>
          <p:cNvPr id="21" name="TextBox 20">
            <a:extLst>
              <a:ext uri="{FF2B5EF4-FFF2-40B4-BE49-F238E27FC236}">
                <a16:creationId xmlns:a16="http://schemas.microsoft.com/office/drawing/2014/main" id="{DBC85FBC-74FE-DC40-9571-020A4BC9F44E}"/>
              </a:ext>
            </a:extLst>
          </p:cNvPr>
          <p:cNvSpPr txBox="1"/>
          <p:nvPr/>
        </p:nvSpPr>
        <p:spPr>
          <a:xfrm>
            <a:off x="6004155" y="3573405"/>
            <a:ext cx="4870311" cy="738664"/>
          </a:xfrm>
          <a:prstGeom prst="rect">
            <a:avLst/>
          </a:prstGeom>
          <a:noFill/>
        </p:spPr>
        <p:txBody>
          <a:bodyPr wrap="square" lIns="0" rIns="0" rtlCol="0">
            <a:spAutoFit/>
          </a:bodyPr>
          <a:lstStyle/>
          <a:p>
            <a:r>
              <a:rPr lang="en-US" sz="1400" b="0" i="0" u="none" strike="noStrike" baseline="0" dirty="0">
                <a:solidFill>
                  <a:schemeClr val="bg2"/>
                </a:solidFill>
                <a:latin typeface="Century Gothic" panose="020B0502020202020204" pitchFamily="34" charset="0"/>
              </a:rPr>
              <a:t>By automating data sharing, </a:t>
            </a:r>
            <a:r>
              <a:rPr lang="en-US" sz="1400" b="1" i="0" u="none" strike="noStrike" baseline="0" dirty="0">
                <a:solidFill>
                  <a:schemeClr val="bg2"/>
                </a:solidFill>
                <a:latin typeface="Century Gothic" panose="020B0502020202020204" pitchFamily="34" charset="0"/>
              </a:rPr>
              <a:t>TEFCA </a:t>
            </a:r>
            <a:r>
              <a:rPr lang="en-US" sz="1400" b="0" i="0" u="none" strike="noStrike" baseline="0" dirty="0">
                <a:solidFill>
                  <a:schemeClr val="bg2"/>
                </a:solidFill>
                <a:latin typeface="Century Gothic" panose="020B0502020202020204" pitchFamily="34" charset="0"/>
              </a:rPr>
              <a:t>reduces the administrative workload on healthcare providers who otherwise must manually report case details. </a:t>
            </a:r>
            <a:endParaRPr lang="en-US" sz="1400" dirty="0">
              <a:solidFill>
                <a:schemeClr val="bg2"/>
              </a:solidFill>
              <a:latin typeface="Century Gothic" panose="020B0502020202020204" pitchFamily="34" charset="0"/>
            </a:endParaRPr>
          </a:p>
        </p:txBody>
      </p:sp>
      <p:sp>
        <p:nvSpPr>
          <p:cNvPr id="25" name="Oval 24">
            <a:extLst>
              <a:ext uri="{FF2B5EF4-FFF2-40B4-BE49-F238E27FC236}">
                <a16:creationId xmlns:a16="http://schemas.microsoft.com/office/drawing/2014/main" id="{9D0F790C-7735-6D47-84AD-53D2B7FC0FD8}"/>
              </a:ext>
            </a:extLst>
          </p:cNvPr>
          <p:cNvSpPr/>
          <p:nvPr/>
        </p:nvSpPr>
        <p:spPr>
          <a:xfrm>
            <a:off x="5030021" y="1613806"/>
            <a:ext cx="701268" cy="701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bg1"/>
                </a:solidFill>
                <a:latin typeface="Prometo Medium" panose="020B0704030203060203" pitchFamily="34" charset="0"/>
              </a:rPr>
              <a:t>1</a:t>
            </a:r>
          </a:p>
        </p:txBody>
      </p:sp>
      <p:sp>
        <p:nvSpPr>
          <p:cNvPr id="26" name="Oval 25">
            <a:extLst>
              <a:ext uri="{FF2B5EF4-FFF2-40B4-BE49-F238E27FC236}">
                <a16:creationId xmlns:a16="http://schemas.microsoft.com/office/drawing/2014/main" id="{D4279738-F73E-FA43-AE56-34952C4B8432}"/>
              </a:ext>
            </a:extLst>
          </p:cNvPr>
          <p:cNvSpPr/>
          <p:nvPr/>
        </p:nvSpPr>
        <p:spPr>
          <a:xfrm>
            <a:off x="5030021" y="3223683"/>
            <a:ext cx="701268" cy="701268"/>
          </a:xfrm>
          <a:prstGeom prst="ellipse">
            <a:avLst/>
          </a:prstGeom>
          <a:solidFill>
            <a:srgbClr val="D06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bg1"/>
                </a:solidFill>
                <a:latin typeface="Prometo Medium" panose="020B0704030203060203" pitchFamily="34" charset="0"/>
              </a:rPr>
              <a:t>2</a:t>
            </a:r>
          </a:p>
        </p:txBody>
      </p:sp>
      <p:sp>
        <p:nvSpPr>
          <p:cNvPr id="27" name="Oval 26">
            <a:extLst>
              <a:ext uri="{FF2B5EF4-FFF2-40B4-BE49-F238E27FC236}">
                <a16:creationId xmlns:a16="http://schemas.microsoft.com/office/drawing/2014/main" id="{383645F7-6E68-B941-95F0-FF868D9BC23B}"/>
              </a:ext>
            </a:extLst>
          </p:cNvPr>
          <p:cNvSpPr/>
          <p:nvPr/>
        </p:nvSpPr>
        <p:spPr>
          <a:xfrm>
            <a:off x="5030021" y="4756431"/>
            <a:ext cx="701268" cy="7012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bg1"/>
                </a:solidFill>
                <a:latin typeface="Prometo Medium" panose="020B0704030203060203" pitchFamily="34" charset="0"/>
              </a:rPr>
              <a:t>3</a:t>
            </a:r>
          </a:p>
        </p:txBody>
      </p:sp>
      <p:sp>
        <p:nvSpPr>
          <p:cNvPr id="28" name="TextBox 27">
            <a:extLst>
              <a:ext uri="{FF2B5EF4-FFF2-40B4-BE49-F238E27FC236}">
                <a16:creationId xmlns:a16="http://schemas.microsoft.com/office/drawing/2014/main" id="{F18119DF-87DE-D44E-A3EB-6DD58AD22F7D}"/>
              </a:ext>
            </a:extLst>
          </p:cNvPr>
          <p:cNvSpPr txBox="1"/>
          <p:nvPr/>
        </p:nvSpPr>
        <p:spPr>
          <a:xfrm>
            <a:off x="5912618" y="1563810"/>
            <a:ext cx="2662670"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Improved Data Sharing</a:t>
            </a:r>
          </a:p>
        </p:txBody>
      </p:sp>
      <p:sp>
        <p:nvSpPr>
          <p:cNvPr id="29" name="TextBox 28">
            <a:extLst>
              <a:ext uri="{FF2B5EF4-FFF2-40B4-BE49-F238E27FC236}">
                <a16:creationId xmlns:a16="http://schemas.microsoft.com/office/drawing/2014/main" id="{E7EAFC42-5D70-7F49-A349-132DA08443A8}"/>
              </a:ext>
            </a:extLst>
          </p:cNvPr>
          <p:cNvSpPr txBox="1"/>
          <p:nvPr/>
        </p:nvSpPr>
        <p:spPr>
          <a:xfrm>
            <a:off x="5912618" y="3206741"/>
            <a:ext cx="4090025"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Reduced Administrative Burdens</a:t>
            </a:r>
          </a:p>
        </p:txBody>
      </p:sp>
      <p:sp>
        <p:nvSpPr>
          <p:cNvPr id="30" name="TextBox 29">
            <a:extLst>
              <a:ext uri="{FF2B5EF4-FFF2-40B4-BE49-F238E27FC236}">
                <a16:creationId xmlns:a16="http://schemas.microsoft.com/office/drawing/2014/main" id="{61060AB2-7144-1541-8EE8-82E88F326A64}"/>
              </a:ext>
            </a:extLst>
          </p:cNvPr>
          <p:cNvSpPr txBox="1"/>
          <p:nvPr/>
        </p:nvSpPr>
        <p:spPr>
          <a:xfrm>
            <a:off x="5912619" y="4755954"/>
            <a:ext cx="4383478" cy="369332"/>
          </a:xfrm>
          <a:prstGeom prst="rect">
            <a:avLst/>
          </a:prstGeom>
          <a:noFill/>
        </p:spPr>
        <p:txBody>
          <a:bodyPr wrap="square" rtlCol="0">
            <a:spAutoFit/>
          </a:bodyPr>
          <a:lstStyle/>
          <a:p>
            <a:r>
              <a:rPr lang="en-US" i="1" dirty="0">
                <a:solidFill>
                  <a:schemeClr val="accent1"/>
                </a:solidFill>
                <a:latin typeface="Prometo" panose="020B0604030203060203" pitchFamily="34" charset="0"/>
              </a:rPr>
              <a:t>Timely Public Health Decision Making</a:t>
            </a:r>
          </a:p>
        </p:txBody>
      </p:sp>
      <p:pic>
        <p:nvPicPr>
          <p:cNvPr id="2050" name="Picture 2" descr="Trusted Exchange Framework and Common Agreement - ONC TEFCA RCE">
            <a:extLst>
              <a:ext uri="{FF2B5EF4-FFF2-40B4-BE49-F238E27FC236}">
                <a16:creationId xmlns:a16="http://schemas.microsoft.com/office/drawing/2014/main" id="{D2FF6F06-32FA-6085-26C8-C69A9B299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94" y="3027492"/>
            <a:ext cx="3670403" cy="80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7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030C47D-FA6F-0BBA-02CA-B697BC62C5DD}"/>
              </a:ext>
            </a:extLst>
          </p:cNvPr>
          <p:cNvPicPr>
            <a:picLocks noGrp="1" noChangeAspect="1"/>
          </p:cNvPicPr>
          <p:nvPr>
            <p:ph type="pic" idx="1"/>
          </p:nvPr>
        </p:nvPicPr>
        <p:blipFill>
          <a:blip r:embed="rId3"/>
          <a:stretch/>
        </p:blipFill>
        <p:spPr>
          <a:xfrm>
            <a:off x="1537058" y="495300"/>
            <a:ext cx="9117883" cy="5653088"/>
          </a:xfrm>
          <a:prstGeom prst="rect">
            <a:avLst/>
          </a:prstGeom>
          <a:noFill/>
        </p:spPr>
      </p:pic>
      <p:sp>
        <p:nvSpPr>
          <p:cNvPr id="3" name="Slide Number Placeholder 2" hidden="1">
            <a:extLst>
              <a:ext uri="{FF2B5EF4-FFF2-40B4-BE49-F238E27FC236}">
                <a16:creationId xmlns:a16="http://schemas.microsoft.com/office/drawing/2014/main" id="{228FA90A-3334-6032-0394-80111AB6A04B}"/>
              </a:ext>
            </a:extLst>
          </p:cNvPr>
          <p:cNvSpPr>
            <a:spLocks noGrp="1"/>
          </p:cNvSpPr>
          <p:nvPr>
            <p:ph type="sldNum" sz="quarter" idx="4294967295"/>
          </p:nvPr>
        </p:nvSpPr>
        <p:spPr>
          <a:xfrm>
            <a:off x="11360517" y="6390178"/>
            <a:ext cx="513735" cy="227164"/>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F03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100" b="0" i="0" u="none" strike="noStrike" kern="1200" cap="none" spc="0" normalizeH="0" baseline="0" noProof="0">
              <a:ln>
                <a:noFill/>
              </a:ln>
              <a:solidFill>
                <a:srgbClr val="1E22AA"/>
              </a:solidFill>
              <a:effectLst/>
              <a:uLnTx/>
              <a:uFillTx/>
              <a:latin typeface="Century Gothic" panose="020F0302020204030204"/>
              <a:ea typeface="+mn-ea"/>
              <a:cs typeface="+mn-cs"/>
            </a:endParaRPr>
          </a:p>
        </p:txBody>
      </p:sp>
      <p:sp>
        <p:nvSpPr>
          <p:cNvPr id="6" name="Footer Placeholder 5">
            <a:extLst>
              <a:ext uri="{FF2B5EF4-FFF2-40B4-BE49-F238E27FC236}">
                <a16:creationId xmlns:a16="http://schemas.microsoft.com/office/drawing/2014/main" id="{0D883FBA-5329-AC65-381D-84D69F8EC774}"/>
              </a:ext>
            </a:extLst>
          </p:cNvPr>
          <p:cNvSpPr>
            <a:spLocks noGrp="1"/>
          </p:cNvSpPr>
          <p:nvPr>
            <p:ph type="ftr" sz="quarter" idx="4294967295"/>
          </p:nvPr>
        </p:nvSpPr>
        <p:spPr>
          <a:xfrm>
            <a:off x="507420" y="91227"/>
            <a:ext cx="10570781" cy="365125"/>
          </a:xfrm>
        </p:spPr>
        <p:txBody>
          <a:bodyPr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0913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C553B-71AE-86C2-DEC3-1B766DE75D7F}"/>
              </a:ext>
            </a:extLst>
          </p:cNvPr>
          <p:cNvSpPr>
            <a:spLocks noGrp="1"/>
          </p:cNvSpPr>
          <p:nvPr>
            <p:ph sz="quarter" idx="13"/>
          </p:nvPr>
        </p:nvSpPr>
        <p:spPr>
          <a:xfrm>
            <a:off x="535128" y="2219092"/>
            <a:ext cx="10591800" cy="3791563"/>
          </a:xfrm>
        </p:spPr>
        <p:txBody>
          <a:bodyPr/>
          <a:lstStyle/>
          <a:p>
            <a:r>
              <a:rPr lang="en-US" b="1" dirty="0">
                <a:solidFill>
                  <a:srgbClr val="000000"/>
                </a:solidFill>
              </a:rPr>
              <a:t>CURRENTLY: </a:t>
            </a:r>
            <a:r>
              <a:rPr lang="en-US" dirty="0">
                <a:solidFill>
                  <a:srgbClr val="000000"/>
                </a:solidFill>
              </a:rPr>
              <a:t>P</a:t>
            </a:r>
            <a:r>
              <a:rPr lang="en-US" sz="1800" b="0" i="0" u="none" strike="noStrike" baseline="0" dirty="0">
                <a:solidFill>
                  <a:srgbClr val="000000"/>
                </a:solidFill>
                <a:latin typeface="Century Gothic" panose="020B0502020202020204" pitchFamily="34" charset="0"/>
              </a:rPr>
              <a:t>rocess to get laboratory and healthcare patient data from healthcare facilities to LHJs and then to Washington Disease Reporting System is manual and time intensive. </a:t>
            </a:r>
            <a:endParaRPr lang="en-US" sz="1800" b="1" i="0" u="none" strike="noStrike" baseline="0" dirty="0">
              <a:solidFill>
                <a:srgbClr val="000000"/>
              </a:solidFill>
              <a:latin typeface="Century Gothic" panose="020B0502020202020204" pitchFamily="34" charset="0"/>
            </a:endParaRPr>
          </a:p>
          <a:p>
            <a:r>
              <a:rPr lang="en-US" sz="1800" b="1" i="0" u="none" strike="noStrike" baseline="0" dirty="0">
                <a:solidFill>
                  <a:srgbClr val="000000"/>
                </a:solidFill>
                <a:latin typeface="Century Gothic" panose="020B0502020202020204" pitchFamily="34" charset="0"/>
              </a:rPr>
              <a:t>GOAL: </a:t>
            </a:r>
            <a:r>
              <a:rPr lang="en-US" sz="1800" i="0" u="none" strike="noStrike" baseline="0" dirty="0">
                <a:solidFill>
                  <a:srgbClr val="000000"/>
                </a:solidFill>
                <a:latin typeface="Century Gothic" panose="020B0502020202020204" pitchFamily="34" charset="0"/>
              </a:rPr>
              <a:t>Reduce the manual load on healthcare facilities, LHJs, and WA DOH while increasing efficiency and analytic capabilities</a:t>
            </a:r>
            <a:r>
              <a:rPr lang="en-US" sz="1800" i="0" u="none" strike="noStrike" baseline="0">
                <a:solidFill>
                  <a:srgbClr val="000000"/>
                </a:solidFill>
                <a:latin typeface="Century Gothic" panose="020B0502020202020204" pitchFamily="34" charset="0"/>
              </a:rPr>
              <a:t>.</a:t>
            </a:r>
            <a:endParaRPr lang="en-US" sz="1800" i="0" u="none" strike="noStrike" baseline="0" dirty="0">
              <a:solidFill>
                <a:srgbClr val="000000"/>
              </a:solidFill>
              <a:latin typeface="Century Gothic" panose="020B0502020202020204" pitchFamily="34" charset="0"/>
            </a:endParaRPr>
          </a:p>
          <a:p>
            <a:pPr marL="0" indent="0">
              <a:buNone/>
            </a:pPr>
            <a:endParaRPr lang="en-US" sz="1800" b="0" i="0" u="none" strike="noStrike" baseline="0" dirty="0">
              <a:solidFill>
                <a:srgbClr val="000000"/>
              </a:solidFill>
              <a:latin typeface="Century Gothic" panose="020B0502020202020204" pitchFamily="34" charset="0"/>
            </a:endParaRPr>
          </a:p>
          <a:p>
            <a:r>
              <a:rPr lang="en-US" sz="1800" b="0" i="0" u="none" strike="noStrike" baseline="0" dirty="0">
                <a:solidFill>
                  <a:srgbClr val="000000"/>
                </a:solidFill>
                <a:latin typeface="Century Gothic" panose="020B0502020202020204" pitchFamily="34" charset="0"/>
              </a:rPr>
              <a:t>WA DOH and King County are piloting an automated system for querying </a:t>
            </a:r>
            <a:r>
              <a:rPr lang="en-US" sz="1800" b="1" i="0" u="none" strike="noStrike" baseline="0" dirty="0">
                <a:solidFill>
                  <a:srgbClr val="000000"/>
                </a:solidFill>
                <a:latin typeface="Century Gothic" panose="020B0502020202020204" pitchFamily="34" charset="0"/>
              </a:rPr>
              <a:t>Qualified Health Information Networks (QHINs) </a:t>
            </a:r>
            <a:r>
              <a:rPr lang="en-US" sz="1800" b="0" i="0" u="none" strike="noStrike" baseline="0" dirty="0">
                <a:solidFill>
                  <a:srgbClr val="000000"/>
                </a:solidFill>
                <a:latin typeface="Century Gothic" panose="020B0502020202020204" pitchFamily="34" charset="0"/>
              </a:rPr>
              <a:t>under the </a:t>
            </a:r>
            <a:r>
              <a:rPr lang="en-US" sz="1800" b="1" i="0" u="none" strike="noStrike" baseline="0" dirty="0">
                <a:solidFill>
                  <a:srgbClr val="000000"/>
                </a:solidFill>
                <a:latin typeface="Century Gothic" panose="020B0502020202020204" pitchFamily="34" charset="0"/>
              </a:rPr>
              <a:t>Trusted Exchange Framework and Cooperative Agreement (TEFCA) </a:t>
            </a:r>
            <a:r>
              <a:rPr lang="en-US" sz="1800" b="0" i="0" u="none" strike="noStrike" baseline="0" dirty="0">
                <a:solidFill>
                  <a:srgbClr val="000000"/>
                </a:solidFill>
                <a:latin typeface="Century Gothic" panose="020B0502020202020204" pitchFamily="34" charset="0"/>
              </a:rPr>
              <a:t>using </a:t>
            </a:r>
            <a:r>
              <a:rPr lang="en-US" sz="1800" b="1" i="0" u="none" strike="noStrike" baseline="0" dirty="0">
                <a:solidFill>
                  <a:srgbClr val="000000"/>
                </a:solidFill>
                <a:latin typeface="Century Gothic" panose="020B0502020202020204" pitchFamily="34" charset="0"/>
              </a:rPr>
              <a:t>Skylight’s Query Connector.</a:t>
            </a:r>
            <a:r>
              <a:rPr lang="en-US" sz="1800" b="0" i="0" u="none" strike="noStrike" baseline="0" dirty="0">
                <a:solidFill>
                  <a:srgbClr val="000000"/>
                </a:solidFill>
                <a:latin typeface="Century Gothic" panose="020B0502020202020204" pitchFamily="34" charset="0"/>
              </a:rPr>
              <a:t> </a:t>
            </a:r>
            <a:endParaRPr lang="en-US" dirty="0"/>
          </a:p>
        </p:txBody>
      </p:sp>
      <p:sp>
        <p:nvSpPr>
          <p:cNvPr id="4" name="Footer Placeholder 3">
            <a:extLst>
              <a:ext uri="{FF2B5EF4-FFF2-40B4-BE49-F238E27FC236}">
                <a16:creationId xmlns:a16="http://schemas.microsoft.com/office/drawing/2014/main" id="{250C0DA6-2379-5143-5F0D-E354142EDB00}"/>
              </a:ext>
            </a:extLst>
          </p:cNvPr>
          <p:cNvSpPr>
            <a:spLocks noGrp="1"/>
          </p:cNvSpPr>
          <p:nvPr>
            <p:ph type="ftr" sz="quarter" idx="14"/>
          </p:nvPr>
        </p:nvSpPr>
        <p:spPr/>
        <p:txBody>
          <a:bodyPr/>
          <a:lstStyle/>
          <a:p>
            <a:r>
              <a:rPr lang="en-US"/>
              <a:t>Washington State: FHIR Forward</a:t>
            </a:r>
            <a:endParaRPr lang="en-US" dirty="0"/>
          </a:p>
        </p:txBody>
      </p:sp>
      <p:sp>
        <p:nvSpPr>
          <p:cNvPr id="5" name="Slide Number Placeholder 4">
            <a:extLst>
              <a:ext uri="{FF2B5EF4-FFF2-40B4-BE49-F238E27FC236}">
                <a16:creationId xmlns:a16="http://schemas.microsoft.com/office/drawing/2014/main" id="{8BD8BB71-DBD9-2090-544C-2559D2C0915C}"/>
              </a:ext>
            </a:extLst>
          </p:cNvPr>
          <p:cNvSpPr>
            <a:spLocks noGrp="1"/>
          </p:cNvSpPr>
          <p:nvPr>
            <p:ph type="sldNum" sz="quarter" idx="12"/>
          </p:nvPr>
        </p:nvSpPr>
        <p:spPr/>
        <p:txBody>
          <a:bodyPr/>
          <a:lstStyle/>
          <a:p>
            <a:fld id="{2F8AF2E6-64A8-0F46-AF27-0A96D82A033B}" type="slidenum">
              <a:rPr lang="en-US" smtClean="0"/>
              <a:pPr/>
              <a:t>13</a:t>
            </a:fld>
            <a:endParaRPr lang="en-US" dirty="0"/>
          </a:p>
        </p:txBody>
      </p:sp>
      <p:pic>
        <p:nvPicPr>
          <p:cNvPr id="7" name="Picture 2" descr="Public Health — Seattle &amp; King County logo">
            <a:extLst>
              <a:ext uri="{FF2B5EF4-FFF2-40B4-BE49-F238E27FC236}">
                <a16:creationId xmlns:a16="http://schemas.microsoft.com/office/drawing/2014/main" id="{C94D49E5-0115-D150-79DD-BBCA38C67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885034"/>
            <a:ext cx="3492895" cy="7202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201EFD8-114C-02F6-20C6-54FDFC46B067}"/>
              </a:ext>
            </a:extLst>
          </p:cNvPr>
          <p:cNvPicPr>
            <a:picLocks noChangeAspect="1"/>
          </p:cNvPicPr>
          <p:nvPr/>
        </p:nvPicPr>
        <p:blipFill>
          <a:blip r:embed="rId4"/>
          <a:stretch>
            <a:fillRect/>
          </a:stretch>
        </p:blipFill>
        <p:spPr>
          <a:xfrm>
            <a:off x="514110" y="885034"/>
            <a:ext cx="5348752" cy="703007"/>
          </a:xfrm>
          <a:prstGeom prst="rect">
            <a:avLst/>
          </a:prstGeom>
        </p:spPr>
      </p:pic>
    </p:spTree>
    <p:extLst>
      <p:ext uri="{BB962C8B-B14F-4D97-AF65-F5344CB8AC3E}">
        <p14:creationId xmlns:p14="http://schemas.microsoft.com/office/powerpoint/2010/main" val="175756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765B2-C43D-217A-AAA9-E51A0DB069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93A44-A566-ED19-AB7D-06548F06618F}"/>
              </a:ext>
            </a:extLst>
          </p:cNvPr>
          <p:cNvSpPr>
            <a:spLocks noGrp="1"/>
          </p:cNvSpPr>
          <p:nvPr>
            <p:ph type="sldNum" sz="quarter" idx="12"/>
          </p:nvPr>
        </p:nvSpPr>
        <p:spPr/>
        <p:txBody>
          <a:bodyPr/>
          <a:lstStyle/>
          <a:p>
            <a:fld id="{2F8AF2E6-64A8-0F46-AF27-0A96D82A033B}" type="slidenum">
              <a:rPr lang="en-US" smtClean="0"/>
              <a:pPr/>
              <a:t>14</a:t>
            </a:fld>
            <a:endParaRPr lang="en-US" dirty="0"/>
          </a:p>
        </p:txBody>
      </p:sp>
      <p:sp>
        <p:nvSpPr>
          <p:cNvPr id="4" name="Content Placeholder 3">
            <a:extLst>
              <a:ext uri="{FF2B5EF4-FFF2-40B4-BE49-F238E27FC236}">
                <a16:creationId xmlns:a16="http://schemas.microsoft.com/office/drawing/2014/main" id="{C72A0472-F116-6C73-2AF2-60DCB04D9262}"/>
              </a:ext>
            </a:extLst>
          </p:cNvPr>
          <p:cNvSpPr>
            <a:spLocks noGrp="1"/>
          </p:cNvSpPr>
          <p:nvPr>
            <p:ph sz="quarter" idx="13"/>
          </p:nvPr>
        </p:nvSpPr>
        <p:spPr>
          <a:xfrm>
            <a:off x="514110" y="2754351"/>
            <a:ext cx="11103274" cy="3567201"/>
          </a:xfrm>
        </p:spPr>
        <p:txBody>
          <a:bodyPr>
            <a:normAutofit/>
          </a:bodyPr>
          <a:lstStyle/>
          <a:p>
            <a:pPr lvl="1">
              <a:lnSpc>
                <a:spcPct val="100000"/>
              </a:lnSpc>
              <a:spcBef>
                <a:spcPts val="300"/>
              </a:spcBef>
              <a:spcAft>
                <a:spcPts val="0"/>
              </a:spcAft>
            </a:pPr>
            <a:r>
              <a:rPr lang="en-US" b="1" dirty="0">
                <a:latin typeface="+mn-lt"/>
                <a:ea typeface="Calibri" panose="020F0502020204030204" pitchFamily="34" charset="0"/>
                <a:cs typeface="Calibri" panose="020F0502020204030204" pitchFamily="34" charset="0"/>
              </a:rPr>
              <a:t>GOAL</a:t>
            </a:r>
            <a:r>
              <a:rPr lang="en-US" dirty="0">
                <a:latin typeface="+mn-lt"/>
                <a:ea typeface="Calibri" panose="020F0502020204030204" pitchFamily="34" charset="0"/>
                <a:cs typeface="Calibri" panose="020F0502020204030204" pitchFamily="34" charset="0"/>
              </a:rPr>
              <a:t>: Develop a “minimum loveable product” (MLP) for TRAX data exchange and analytics. </a:t>
            </a:r>
          </a:p>
          <a:p>
            <a:pPr marL="228600" lvl="1" indent="0">
              <a:lnSpc>
                <a:spcPct val="100000"/>
              </a:lnSpc>
              <a:spcBef>
                <a:spcPts val="300"/>
              </a:spcBef>
              <a:spcAft>
                <a:spcPts val="0"/>
              </a:spcAft>
              <a:buNone/>
            </a:pPr>
            <a:endParaRPr lang="en-US" dirty="0">
              <a:latin typeface="+mn-lt"/>
              <a:ea typeface="Calibri" panose="020F0502020204030204" pitchFamily="34" charset="0"/>
              <a:cs typeface="Calibri" panose="020F0502020204030204" pitchFamily="34" charset="0"/>
            </a:endParaRPr>
          </a:p>
          <a:p>
            <a:pPr lvl="1">
              <a:lnSpc>
                <a:spcPct val="100000"/>
              </a:lnSpc>
              <a:spcBef>
                <a:spcPts val="300"/>
              </a:spcBef>
              <a:spcAft>
                <a:spcPts val="0"/>
              </a:spcAft>
            </a:pPr>
            <a:r>
              <a:rPr lang="en-US" b="1" dirty="0">
                <a:latin typeface="+mn-lt"/>
                <a:ea typeface="Calibri" panose="020F0502020204030204" pitchFamily="34" charset="0"/>
                <a:cs typeface="Calibri" panose="020F0502020204030204" pitchFamily="34" charset="0"/>
              </a:rPr>
              <a:t>Three Phases:</a:t>
            </a:r>
          </a:p>
          <a:p>
            <a:pPr lvl="2">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Phase 1: Build on </a:t>
            </a:r>
            <a:r>
              <a:rPr lang="en-US" dirty="0" err="1">
                <a:latin typeface="+mn-lt"/>
                <a:ea typeface="Calibri" panose="020F0502020204030204" pitchFamily="34" charset="0"/>
                <a:cs typeface="Calibri" panose="020F0502020204030204" pitchFamily="34" charset="0"/>
              </a:rPr>
              <a:t>Multicare’s</a:t>
            </a:r>
            <a:r>
              <a:rPr lang="en-US" dirty="0">
                <a:latin typeface="+mn-lt"/>
                <a:ea typeface="Calibri" panose="020F0502020204030204" pitchFamily="34" charset="0"/>
                <a:cs typeface="Calibri" panose="020F0502020204030204" pitchFamily="34" charset="0"/>
              </a:rPr>
              <a:t> current FHIR </a:t>
            </a:r>
            <a:r>
              <a:rPr lang="en-US" dirty="0" err="1">
                <a:latin typeface="+mn-lt"/>
                <a:ea typeface="Calibri" panose="020F0502020204030204" pitchFamily="34" charset="0"/>
                <a:cs typeface="Calibri" panose="020F0502020204030204" pitchFamily="34" charset="0"/>
              </a:rPr>
              <a:t>Infrasture</a:t>
            </a:r>
            <a:r>
              <a:rPr lang="en-US" dirty="0">
                <a:latin typeface="+mn-lt"/>
                <a:ea typeface="Calibri" panose="020F0502020204030204" pitchFamily="34" charset="0"/>
                <a:cs typeface="Calibri" panose="020F0502020204030204" pitchFamily="34" charset="0"/>
              </a:rPr>
              <a:t> (</a:t>
            </a:r>
            <a:r>
              <a:rPr lang="en-US" dirty="0" err="1">
                <a:latin typeface="+mn-lt"/>
                <a:ea typeface="Calibri" panose="020F0502020204030204" pitchFamily="34" charset="0"/>
                <a:cs typeface="Calibri" panose="020F0502020204030204" pitchFamily="34" charset="0"/>
              </a:rPr>
              <a:t>eCR</a:t>
            </a:r>
            <a:r>
              <a:rPr lang="en-US" dirty="0">
                <a:latin typeface="+mn-lt"/>
                <a:ea typeface="Calibri" panose="020F0502020204030204" pitchFamily="34" charset="0"/>
                <a:cs typeface="Calibri" panose="020F0502020204030204" pitchFamily="34" charset="0"/>
              </a:rPr>
              <a:t> Now FHIR App)</a:t>
            </a:r>
          </a:p>
          <a:p>
            <a:pPr lvl="3">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Automate data extracts – Diabetes, </a:t>
            </a:r>
            <a:r>
              <a:rPr lang="en-US" dirty="0" err="1">
                <a:latin typeface="+mn-lt"/>
                <a:ea typeface="Calibri" panose="020F0502020204030204" pitchFamily="34" charset="0"/>
                <a:cs typeface="Calibri" panose="020F0502020204030204" pitchFamily="34" charset="0"/>
              </a:rPr>
              <a:t>Hypertention</a:t>
            </a:r>
            <a:endParaRPr lang="en-US" dirty="0">
              <a:latin typeface="+mn-lt"/>
              <a:ea typeface="Calibri" panose="020F0502020204030204" pitchFamily="34" charset="0"/>
              <a:cs typeface="Calibri" panose="020F0502020204030204" pitchFamily="34" charset="0"/>
            </a:endParaRPr>
          </a:p>
          <a:p>
            <a:pPr lvl="2">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Phase 2 : Leverage existing PH data visualization and querying tools to produce analytic products</a:t>
            </a:r>
          </a:p>
          <a:p>
            <a:pPr lvl="3">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MENDS ESP Software</a:t>
            </a:r>
          </a:p>
          <a:p>
            <a:pPr lvl="2">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Phase 3 : Engage additional healthcare provider organizations to submit data</a:t>
            </a:r>
          </a:p>
          <a:p>
            <a:pPr lvl="3">
              <a:lnSpc>
                <a:spcPct val="100000"/>
              </a:lnSpc>
              <a:spcBef>
                <a:spcPts val="300"/>
              </a:spcBef>
              <a:spcAft>
                <a:spcPts val="0"/>
              </a:spcAft>
            </a:pPr>
            <a:r>
              <a:rPr lang="en-US" dirty="0">
                <a:latin typeface="+mn-lt"/>
                <a:ea typeface="Calibri" panose="020F0502020204030204" pitchFamily="34" charset="0"/>
                <a:cs typeface="Calibri" panose="020F0502020204030204" pitchFamily="34" charset="0"/>
              </a:rPr>
              <a:t>Use Master Person Index for de-duplication</a:t>
            </a:r>
          </a:p>
        </p:txBody>
      </p:sp>
      <p:sp>
        <p:nvSpPr>
          <p:cNvPr id="5" name="Footer Placeholder 4">
            <a:extLst>
              <a:ext uri="{FF2B5EF4-FFF2-40B4-BE49-F238E27FC236}">
                <a16:creationId xmlns:a16="http://schemas.microsoft.com/office/drawing/2014/main" id="{F62236E6-54C2-3994-462E-D27DDC08F910}"/>
              </a:ext>
            </a:extLst>
          </p:cNvPr>
          <p:cNvSpPr>
            <a:spLocks noGrp="1"/>
          </p:cNvSpPr>
          <p:nvPr>
            <p:ph type="ftr" sz="quarter" idx="14"/>
          </p:nvPr>
        </p:nvSpPr>
        <p:spPr/>
        <p:txBody>
          <a:bodyPr/>
          <a:lstStyle/>
          <a:p>
            <a:r>
              <a:rPr lang="en-US"/>
              <a:t>Washington State: FHIR Forward</a:t>
            </a:r>
            <a:endParaRPr lang="en-US" dirty="0"/>
          </a:p>
        </p:txBody>
      </p:sp>
      <p:pic>
        <p:nvPicPr>
          <p:cNvPr id="6" name="Picture 5" descr="A white text on a colorful background&#10;&#10;Description automatically generated">
            <a:extLst>
              <a:ext uri="{FF2B5EF4-FFF2-40B4-BE49-F238E27FC236}">
                <a16:creationId xmlns:a16="http://schemas.microsoft.com/office/drawing/2014/main" id="{DA152DB4-3024-46FC-E389-6377A88DC38E}"/>
              </a:ext>
            </a:extLst>
          </p:cNvPr>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3343600" y="701569"/>
            <a:ext cx="5444294" cy="1807564"/>
          </a:xfrm>
          <a:prstGeom prst="rect">
            <a:avLst/>
          </a:prstGeom>
        </p:spPr>
      </p:pic>
    </p:spTree>
    <p:extLst>
      <p:ext uri="{BB962C8B-B14F-4D97-AF65-F5344CB8AC3E}">
        <p14:creationId xmlns:p14="http://schemas.microsoft.com/office/powerpoint/2010/main" val="66692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pic>
        <p:nvPicPr>
          <p:cNvPr id="4" name="Picture Placeholder 6">
            <a:extLst>
              <a:ext uri="{FF2B5EF4-FFF2-40B4-BE49-F238E27FC236}">
                <a16:creationId xmlns:a16="http://schemas.microsoft.com/office/drawing/2014/main" id="{20951787-4D6C-F742-980A-B5D900B4B3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82" t="11874" r="18184" b="35843"/>
          <a:stretch/>
        </p:blipFill>
        <p:spPr>
          <a:xfrm rot="19800000">
            <a:off x="4342903" y="2338780"/>
            <a:ext cx="2755000" cy="2756263"/>
          </a:xfrm>
          <a:prstGeom prst="ellipse">
            <a:avLst/>
          </a:prstGeom>
          <a:noFill/>
          <a:ln>
            <a:noFill/>
          </a:ln>
        </p:spPr>
      </p:pic>
      <p:sp>
        <p:nvSpPr>
          <p:cNvPr id="5" name="Oval 4"/>
          <p:cNvSpPr/>
          <p:nvPr/>
        </p:nvSpPr>
        <p:spPr>
          <a:xfrm>
            <a:off x="3465754" y="801785"/>
            <a:ext cx="5287617" cy="5287617"/>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14" name="Oval 13"/>
          <p:cNvSpPr/>
          <p:nvPr/>
        </p:nvSpPr>
        <p:spPr>
          <a:xfrm>
            <a:off x="8035164" y="1646433"/>
            <a:ext cx="279392" cy="2793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5" name="Oval 14"/>
          <p:cNvSpPr/>
          <p:nvPr/>
        </p:nvSpPr>
        <p:spPr>
          <a:xfrm>
            <a:off x="8240648" y="4643599"/>
            <a:ext cx="279392" cy="2793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6" name="Oval 15"/>
          <p:cNvSpPr/>
          <p:nvPr/>
        </p:nvSpPr>
        <p:spPr>
          <a:xfrm>
            <a:off x="3718650" y="4643599"/>
            <a:ext cx="279392" cy="2793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7" name="Oval 16"/>
          <p:cNvSpPr/>
          <p:nvPr/>
        </p:nvSpPr>
        <p:spPr>
          <a:xfrm>
            <a:off x="3934407" y="1646433"/>
            <a:ext cx="279392" cy="279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5" name="Oval 24"/>
          <p:cNvSpPr/>
          <p:nvPr/>
        </p:nvSpPr>
        <p:spPr>
          <a:xfrm>
            <a:off x="4641356" y="1965461"/>
            <a:ext cx="2957530" cy="29575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26" name="TextBox 25"/>
          <p:cNvSpPr txBox="1"/>
          <p:nvPr/>
        </p:nvSpPr>
        <p:spPr>
          <a:xfrm>
            <a:off x="4758380" y="2828835"/>
            <a:ext cx="272348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Prometo Medium" panose="020B0704030203060203" pitchFamily="34" charset="0"/>
                <a:ea typeface="+mn-ea"/>
                <a:cs typeface="+mn-cs"/>
              </a:rPr>
              <a:t>Minimum Loveable Product Partners</a:t>
            </a:r>
          </a:p>
        </p:txBody>
      </p:sp>
      <p:sp>
        <p:nvSpPr>
          <p:cNvPr id="2" name="Footer Placeholder 1">
            <a:extLst>
              <a:ext uri="{FF2B5EF4-FFF2-40B4-BE49-F238E27FC236}">
                <a16:creationId xmlns:a16="http://schemas.microsoft.com/office/drawing/2014/main" id="{7C968253-D1F0-E64C-924B-81F074BB88EA}"/>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
        <p:nvSpPr>
          <p:cNvPr id="27" name="TextBox 26">
            <a:extLst>
              <a:ext uri="{FF2B5EF4-FFF2-40B4-BE49-F238E27FC236}">
                <a16:creationId xmlns:a16="http://schemas.microsoft.com/office/drawing/2014/main" id="{4F9B55B3-304A-0242-BBE6-B8712D109BD6}"/>
              </a:ext>
            </a:extLst>
          </p:cNvPr>
          <p:cNvSpPr txBox="1"/>
          <p:nvPr/>
        </p:nvSpPr>
        <p:spPr>
          <a:xfrm>
            <a:off x="490800" y="4604094"/>
            <a:ext cx="305689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E22AA"/>
                </a:solidFill>
                <a:effectLst/>
                <a:uLnTx/>
                <a:uFillTx/>
                <a:latin typeface="Prometo" panose="020B0604030203060203" pitchFamily="34" charset="0"/>
              </a:rPr>
              <a:t>Master Data Management</a:t>
            </a:r>
          </a:p>
        </p:txBody>
      </p:sp>
      <p:sp>
        <p:nvSpPr>
          <p:cNvPr id="28" name="TextBox 27">
            <a:extLst>
              <a:ext uri="{FF2B5EF4-FFF2-40B4-BE49-F238E27FC236}">
                <a16:creationId xmlns:a16="http://schemas.microsoft.com/office/drawing/2014/main" id="{A9C1800C-0A7E-BA47-AEEC-36F49BD85EF5}"/>
              </a:ext>
            </a:extLst>
          </p:cNvPr>
          <p:cNvSpPr txBox="1"/>
          <p:nvPr/>
        </p:nvSpPr>
        <p:spPr>
          <a:xfrm>
            <a:off x="574616" y="4973426"/>
            <a:ext cx="3371322" cy="769441"/>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srgbClr val="333333"/>
                </a:solidFill>
                <a:effectLst/>
                <a:uLnTx/>
                <a:uFillTx/>
                <a:latin typeface="Century Gothic" panose="020F0302020204030204"/>
                <a:ea typeface="+mn-ea"/>
                <a:cs typeface="+mn-cs"/>
              </a:rPr>
              <a:t>CRISP Shared Services / State HIE</a:t>
            </a: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entury Gothic" panose="020F0302020204030204"/>
                <a:ea typeface="+mn-ea"/>
                <a:cs typeface="+mn-cs"/>
              </a:rPr>
              <a:t>Very interested/exploring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77777"/>
                </a:solidFill>
                <a:effectLst/>
                <a:uLnTx/>
                <a:uFillTx/>
                <a:latin typeface="Century Gothic" panose="020B0502020202020204" pitchFamily="34" charset="0"/>
                <a:ea typeface="+mn-ea"/>
                <a:cs typeface="+mn-cs"/>
              </a:rPr>
              <a:t>. </a:t>
            </a:r>
          </a:p>
        </p:txBody>
      </p:sp>
      <p:sp>
        <p:nvSpPr>
          <p:cNvPr id="29" name="TextBox 28">
            <a:extLst>
              <a:ext uri="{FF2B5EF4-FFF2-40B4-BE49-F238E27FC236}">
                <a16:creationId xmlns:a16="http://schemas.microsoft.com/office/drawing/2014/main" id="{7BF117DE-5E58-CE43-A900-CA8874688614}"/>
              </a:ext>
            </a:extLst>
          </p:cNvPr>
          <p:cNvSpPr txBox="1"/>
          <p:nvPr/>
        </p:nvSpPr>
        <p:spPr>
          <a:xfrm>
            <a:off x="8837187" y="2233354"/>
            <a:ext cx="2871304" cy="98488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333333"/>
                </a:solidFill>
                <a:effectLst/>
                <a:uLnTx/>
                <a:uFillTx/>
                <a:latin typeface="Century Gothic" panose="020F0302020204030204"/>
                <a:ea typeface="+mn-ea"/>
                <a:cs typeface="+mn-cs"/>
              </a:rPr>
              <a:t>eHealth Exchange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33333"/>
                </a:solidFill>
                <a:effectLst/>
                <a:uLnTx/>
                <a:uFillTx/>
                <a:latin typeface="Century Gothic" panose="020F0302020204030204"/>
                <a:ea typeface="+mn-ea"/>
                <a:cs typeface="+mn-cs"/>
              </a:rPr>
              <a:t> Verbal agreement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33333"/>
                </a:solidFill>
                <a:effectLst/>
                <a:uLnTx/>
                <a:uFillTx/>
                <a:latin typeface="Century Gothic" panose="020F0302020204030204"/>
                <a:ea typeface="+mn-ea"/>
                <a:cs typeface="+mn-cs"/>
              </a:rPr>
              <a:t>Already has connections to MC and CRISP</a:t>
            </a:r>
          </a:p>
        </p:txBody>
      </p:sp>
      <p:sp>
        <p:nvSpPr>
          <p:cNvPr id="30" name="TextBox 29">
            <a:extLst>
              <a:ext uri="{FF2B5EF4-FFF2-40B4-BE49-F238E27FC236}">
                <a16:creationId xmlns:a16="http://schemas.microsoft.com/office/drawing/2014/main" id="{F0239077-72B6-1D49-8B95-D236D421E692}"/>
              </a:ext>
            </a:extLst>
          </p:cNvPr>
          <p:cNvSpPr txBox="1"/>
          <p:nvPr/>
        </p:nvSpPr>
        <p:spPr>
          <a:xfrm>
            <a:off x="8310806" y="4977416"/>
            <a:ext cx="3306578" cy="55399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srgbClr val="333333"/>
                </a:solidFill>
                <a:effectLst/>
                <a:uLnTx/>
                <a:uFillTx/>
                <a:latin typeface="Century Gothic" panose="020F0302020204030204"/>
                <a:ea typeface="+mn-ea"/>
                <a:cs typeface="+mn-cs"/>
              </a:rPr>
              <a:t>CRISP Shared Services / State HIE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entury Gothic" panose="020F0302020204030204"/>
                <a:ea typeface="+mn-ea"/>
                <a:cs typeface="+mn-cs"/>
              </a:rPr>
              <a:t>Very interested/exploring</a:t>
            </a:r>
          </a:p>
        </p:txBody>
      </p:sp>
      <p:sp>
        <p:nvSpPr>
          <p:cNvPr id="31" name="TextBox 30">
            <a:extLst>
              <a:ext uri="{FF2B5EF4-FFF2-40B4-BE49-F238E27FC236}">
                <a16:creationId xmlns:a16="http://schemas.microsoft.com/office/drawing/2014/main" id="{421D840F-2E63-EC44-AAA3-8D41834527CA}"/>
              </a:ext>
            </a:extLst>
          </p:cNvPr>
          <p:cNvSpPr txBox="1"/>
          <p:nvPr/>
        </p:nvSpPr>
        <p:spPr>
          <a:xfrm>
            <a:off x="429314" y="1984851"/>
            <a:ext cx="2994532" cy="1169551"/>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sng" strike="noStrike" kern="1200" cap="none" spc="0" normalizeH="0" baseline="0" noProof="0" dirty="0">
                <a:ln>
                  <a:noFill/>
                </a:ln>
                <a:solidFill>
                  <a:srgbClr val="333333"/>
                </a:solidFill>
                <a:effectLst/>
                <a:uLnTx/>
                <a:uFillTx/>
                <a:latin typeface="Century Gothic" panose="020F0302020204030204"/>
                <a:ea typeface="+mn-ea"/>
                <a:cs typeface="+mn-cs"/>
              </a:rPr>
              <a:t>MultiCare Connected Care</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000000">
                    <a:hueOff val="0"/>
                    <a:satOff val="0"/>
                    <a:lumOff val="0"/>
                    <a:alphaOff val="0"/>
                  </a:srgbClr>
                </a:solidFill>
                <a:effectLst/>
                <a:uLnTx/>
                <a:uFillTx/>
                <a:latin typeface="Century Gothic" panose="020F0302020204030204"/>
                <a:ea typeface="+mn-ea"/>
                <a:cs typeface="+mn-cs"/>
              </a:rPr>
              <a:t>Data submitter</a:t>
            </a: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hueOff val="0"/>
                  <a:satOff val="0"/>
                  <a:lumOff val="0"/>
                  <a:alphaOff val="0"/>
                </a:srgbClr>
              </a:solidFill>
              <a:effectLst/>
              <a:uLnTx/>
              <a:uFillTx/>
              <a:latin typeface="Century Gothic" panose="020F0302020204030204"/>
              <a:ea typeface="+mn-ea"/>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1" i="0" u="sng" strike="noStrike" kern="1200" cap="none" spc="0" normalizeH="0" baseline="0" noProof="0" dirty="0">
                <a:ln>
                  <a:noFill/>
                </a:ln>
                <a:solidFill>
                  <a:srgbClr val="333333"/>
                </a:solidFill>
                <a:effectLst/>
                <a:uLnTx/>
                <a:uFillTx/>
                <a:latin typeface="Century Gothic" panose="020F0302020204030204"/>
                <a:ea typeface="+mn-ea"/>
                <a:cs typeface="+mn-cs"/>
              </a:rPr>
              <a:t>Association of Public Health Labs</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err="1">
                <a:ln>
                  <a:noFill/>
                </a:ln>
                <a:solidFill>
                  <a:srgbClr val="000000">
                    <a:hueOff val="0"/>
                    <a:satOff val="0"/>
                    <a:lumOff val="0"/>
                    <a:alphaOff val="0"/>
                  </a:srgbClr>
                </a:solidFill>
                <a:effectLst/>
                <a:uLnTx/>
                <a:uFillTx/>
                <a:latin typeface="Century Gothic" panose="020F0302020204030204"/>
                <a:ea typeface="+mn-ea"/>
                <a:cs typeface="+mn-cs"/>
              </a:rPr>
              <a:t>eCR</a:t>
            </a:r>
            <a:r>
              <a:rPr kumimoji="0" lang="en-US" sz="1400" b="0" i="0" u="none" strike="noStrike" kern="1200" cap="none" spc="0" normalizeH="0" baseline="0" noProof="0" dirty="0">
                <a:ln>
                  <a:noFill/>
                </a:ln>
                <a:solidFill>
                  <a:srgbClr val="000000">
                    <a:hueOff val="0"/>
                    <a:satOff val="0"/>
                    <a:lumOff val="0"/>
                    <a:alphaOff val="0"/>
                  </a:srgbClr>
                </a:solidFill>
                <a:effectLst/>
                <a:uLnTx/>
                <a:uFillTx/>
                <a:latin typeface="Century Gothic" panose="020F0302020204030204"/>
                <a:ea typeface="+mn-ea"/>
                <a:cs typeface="+mn-cs"/>
              </a:rPr>
              <a:t> Now FHIR App</a:t>
            </a:r>
            <a:endParaRPr kumimoji="0" lang="en-US" sz="14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p:txBody>
      </p:sp>
      <p:sp>
        <p:nvSpPr>
          <p:cNvPr id="32" name="TextBox 31">
            <a:extLst>
              <a:ext uri="{FF2B5EF4-FFF2-40B4-BE49-F238E27FC236}">
                <a16:creationId xmlns:a16="http://schemas.microsoft.com/office/drawing/2014/main" id="{48251410-D499-864C-996D-9D5F51D573A1}"/>
              </a:ext>
            </a:extLst>
          </p:cNvPr>
          <p:cNvSpPr txBox="1"/>
          <p:nvPr/>
        </p:nvSpPr>
        <p:spPr>
          <a:xfrm>
            <a:off x="1460317" y="1612673"/>
            <a:ext cx="208738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E22AA"/>
                </a:solidFill>
                <a:effectLst/>
                <a:uLnTx/>
                <a:uFillTx/>
                <a:latin typeface="Prometo" panose="020B0604030203060203" pitchFamily="34" charset="0"/>
              </a:rPr>
              <a:t>Data Partners</a:t>
            </a:r>
          </a:p>
        </p:txBody>
      </p:sp>
      <p:sp>
        <p:nvSpPr>
          <p:cNvPr id="33" name="TextBox 32">
            <a:extLst>
              <a:ext uri="{FF2B5EF4-FFF2-40B4-BE49-F238E27FC236}">
                <a16:creationId xmlns:a16="http://schemas.microsoft.com/office/drawing/2014/main" id="{F5EDE703-EC97-7D4D-92F0-46C89E638BBF}"/>
              </a:ext>
            </a:extLst>
          </p:cNvPr>
          <p:cNvSpPr txBox="1"/>
          <p:nvPr/>
        </p:nvSpPr>
        <p:spPr>
          <a:xfrm>
            <a:off x="8671426" y="4604094"/>
            <a:ext cx="20873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E22AA"/>
                </a:solidFill>
                <a:effectLst/>
                <a:uLnTx/>
                <a:uFillTx/>
                <a:latin typeface="Prometo" panose="020B0604030203060203" pitchFamily="34" charset="0"/>
              </a:rPr>
              <a:t>Data Analytics</a:t>
            </a:r>
          </a:p>
        </p:txBody>
      </p:sp>
      <p:sp>
        <p:nvSpPr>
          <p:cNvPr id="34" name="TextBox 33">
            <a:extLst>
              <a:ext uri="{FF2B5EF4-FFF2-40B4-BE49-F238E27FC236}">
                <a16:creationId xmlns:a16="http://schemas.microsoft.com/office/drawing/2014/main" id="{D51FC29D-41F8-0347-8918-9C0A3052957A}"/>
              </a:ext>
            </a:extLst>
          </p:cNvPr>
          <p:cNvSpPr txBox="1"/>
          <p:nvPr/>
        </p:nvSpPr>
        <p:spPr>
          <a:xfrm>
            <a:off x="8671426" y="1612673"/>
            <a:ext cx="32028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E22AA"/>
                </a:solidFill>
                <a:effectLst/>
                <a:uLnTx/>
                <a:uFillTx/>
                <a:latin typeface="Prometo" panose="020B0604030203060203" pitchFamily="34" charset="0"/>
              </a:rPr>
              <a:t>Data Pipelines / Data Use Agreements</a:t>
            </a:r>
          </a:p>
        </p:txBody>
      </p:sp>
      <p:pic>
        <p:nvPicPr>
          <p:cNvPr id="6" name="Picture 5">
            <a:extLst>
              <a:ext uri="{FF2B5EF4-FFF2-40B4-BE49-F238E27FC236}">
                <a16:creationId xmlns:a16="http://schemas.microsoft.com/office/drawing/2014/main" id="{546FB94A-F634-ADA3-5983-B165BE14FE2B}"/>
              </a:ext>
            </a:extLst>
          </p:cNvPr>
          <p:cNvPicPr>
            <a:picLocks noChangeAspect="1"/>
          </p:cNvPicPr>
          <p:nvPr/>
        </p:nvPicPr>
        <p:blipFill>
          <a:blip r:embed="rId3"/>
          <a:stretch>
            <a:fillRect/>
          </a:stretch>
        </p:blipFill>
        <p:spPr>
          <a:xfrm>
            <a:off x="502988" y="604920"/>
            <a:ext cx="2957531" cy="982536"/>
          </a:xfrm>
          <a:prstGeom prst="rect">
            <a:avLst/>
          </a:prstGeom>
        </p:spPr>
      </p:pic>
      <p:pic>
        <p:nvPicPr>
          <p:cNvPr id="7" name="Picture 6">
            <a:extLst>
              <a:ext uri="{FF2B5EF4-FFF2-40B4-BE49-F238E27FC236}">
                <a16:creationId xmlns:a16="http://schemas.microsoft.com/office/drawing/2014/main" id="{63E7A380-0064-0DBE-816C-95C41E13338B}"/>
              </a:ext>
            </a:extLst>
          </p:cNvPr>
          <p:cNvPicPr>
            <a:picLocks noChangeAspect="1"/>
          </p:cNvPicPr>
          <p:nvPr/>
        </p:nvPicPr>
        <p:blipFill>
          <a:blip r:embed="rId4"/>
          <a:stretch>
            <a:fillRect/>
          </a:stretch>
        </p:blipFill>
        <p:spPr>
          <a:xfrm>
            <a:off x="1734724" y="5599159"/>
            <a:ext cx="1140051" cy="377985"/>
          </a:xfrm>
          <a:prstGeom prst="rect">
            <a:avLst/>
          </a:prstGeom>
        </p:spPr>
      </p:pic>
      <p:pic>
        <p:nvPicPr>
          <p:cNvPr id="8" name="Picture 7">
            <a:extLst>
              <a:ext uri="{FF2B5EF4-FFF2-40B4-BE49-F238E27FC236}">
                <a16:creationId xmlns:a16="http://schemas.microsoft.com/office/drawing/2014/main" id="{82E7F6E9-D855-AB20-7D89-33F88BCAA395}"/>
              </a:ext>
            </a:extLst>
          </p:cNvPr>
          <p:cNvPicPr>
            <a:picLocks noChangeAspect="1"/>
          </p:cNvPicPr>
          <p:nvPr/>
        </p:nvPicPr>
        <p:blipFill>
          <a:blip r:embed="rId5"/>
          <a:stretch>
            <a:fillRect/>
          </a:stretch>
        </p:blipFill>
        <p:spPr>
          <a:xfrm>
            <a:off x="9044059" y="5606621"/>
            <a:ext cx="1670449" cy="237765"/>
          </a:xfrm>
          <a:prstGeom prst="rect">
            <a:avLst/>
          </a:prstGeom>
        </p:spPr>
      </p:pic>
      <p:pic>
        <p:nvPicPr>
          <p:cNvPr id="9" name="Picture 8">
            <a:extLst>
              <a:ext uri="{FF2B5EF4-FFF2-40B4-BE49-F238E27FC236}">
                <a16:creationId xmlns:a16="http://schemas.microsoft.com/office/drawing/2014/main" id="{7724DAEA-E35A-A00B-A7FC-73425A022B94}"/>
              </a:ext>
            </a:extLst>
          </p:cNvPr>
          <p:cNvPicPr>
            <a:picLocks noChangeAspect="1"/>
          </p:cNvPicPr>
          <p:nvPr/>
        </p:nvPicPr>
        <p:blipFill>
          <a:blip r:embed="rId6"/>
          <a:stretch>
            <a:fillRect/>
          </a:stretch>
        </p:blipFill>
        <p:spPr>
          <a:xfrm>
            <a:off x="1603509" y="3318510"/>
            <a:ext cx="1627773" cy="445047"/>
          </a:xfrm>
          <a:prstGeom prst="rect">
            <a:avLst/>
          </a:prstGeom>
        </p:spPr>
      </p:pic>
      <p:pic>
        <p:nvPicPr>
          <p:cNvPr id="10" name="Picture 9">
            <a:extLst>
              <a:ext uri="{FF2B5EF4-FFF2-40B4-BE49-F238E27FC236}">
                <a16:creationId xmlns:a16="http://schemas.microsoft.com/office/drawing/2014/main" id="{3FA8D193-2D57-05D6-BAF3-48D9163887E0}"/>
              </a:ext>
            </a:extLst>
          </p:cNvPr>
          <p:cNvPicPr>
            <a:picLocks noChangeAspect="1"/>
          </p:cNvPicPr>
          <p:nvPr/>
        </p:nvPicPr>
        <p:blipFill>
          <a:blip r:embed="rId7"/>
          <a:stretch>
            <a:fillRect/>
          </a:stretch>
        </p:blipFill>
        <p:spPr>
          <a:xfrm>
            <a:off x="9248573" y="3254497"/>
            <a:ext cx="2395936" cy="286537"/>
          </a:xfrm>
          <a:prstGeom prst="rect">
            <a:avLst/>
          </a:prstGeom>
        </p:spPr>
      </p:pic>
      <p:pic>
        <p:nvPicPr>
          <p:cNvPr id="11" name="Picture 10">
            <a:extLst>
              <a:ext uri="{FF2B5EF4-FFF2-40B4-BE49-F238E27FC236}">
                <a16:creationId xmlns:a16="http://schemas.microsoft.com/office/drawing/2014/main" id="{6D62E2FC-EB99-A4CB-F3D8-D77D6257E8FD}"/>
              </a:ext>
            </a:extLst>
          </p:cNvPr>
          <p:cNvPicPr>
            <a:picLocks noChangeAspect="1"/>
          </p:cNvPicPr>
          <p:nvPr/>
        </p:nvPicPr>
        <p:blipFill>
          <a:blip r:embed="rId8"/>
          <a:stretch>
            <a:fillRect/>
          </a:stretch>
        </p:blipFill>
        <p:spPr>
          <a:xfrm>
            <a:off x="528612" y="3052389"/>
            <a:ext cx="804742" cy="664522"/>
          </a:xfrm>
          <a:prstGeom prst="rect">
            <a:avLst/>
          </a:prstGeom>
        </p:spPr>
      </p:pic>
    </p:spTree>
    <p:extLst>
      <p:ext uri="{BB962C8B-B14F-4D97-AF65-F5344CB8AC3E}">
        <p14:creationId xmlns:p14="http://schemas.microsoft.com/office/powerpoint/2010/main" val="94975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82723-A657-6E78-2D54-C489859F4C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FF87C8-6BE3-9807-F12A-4B9F203925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3" name="Title 2">
            <a:extLst>
              <a:ext uri="{FF2B5EF4-FFF2-40B4-BE49-F238E27FC236}">
                <a16:creationId xmlns:a16="http://schemas.microsoft.com/office/drawing/2014/main" id="{8E5CA063-3662-663F-4663-41D8E8D21328}"/>
              </a:ext>
            </a:extLst>
          </p:cNvPr>
          <p:cNvSpPr>
            <a:spLocks noGrp="1"/>
          </p:cNvSpPr>
          <p:nvPr>
            <p:ph type="title"/>
          </p:nvPr>
        </p:nvSpPr>
        <p:spPr>
          <a:xfrm>
            <a:off x="860690" y="737150"/>
            <a:ext cx="10591800" cy="999994"/>
          </a:xfrm>
        </p:spPr>
        <p:txBody>
          <a:bodyPr/>
          <a:lstStyle/>
          <a:p>
            <a:pPr algn="ctr"/>
            <a:r>
              <a:rPr lang="en-US" dirty="0">
                <a:latin typeface="Prometo" panose="020B0604030203060203" pitchFamily="34" charset="0"/>
              </a:rPr>
              <a:t>Phase II</a:t>
            </a:r>
          </a:p>
        </p:txBody>
      </p:sp>
      <p:sp>
        <p:nvSpPr>
          <p:cNvPr id="5" name="Footer Placeholder 4">
            <a:extLst>
              <a:ext uri="{FF2B5EF4-FFF2-40B4-BE49-F238E27FC236}">
                <a16:creationId xmlns:a16="http://schemas.microsoft.com/office/drawing/2014/main" id="{ED48B97B-8A24-D988-E706-C3DA44D67E2B}"/>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pic>
        <p:nvPicPr>
          <p:cNvPr id="2050" name="Picture 2">
            <a:extLst>
              <a:ext uri="{FF2B5EF4-FFF2-40B4-BE49-F238E27FC236}">
                <a16:creationId xmlns:a16="http://schemas.microsoft.com/office/drawing/2014/main" id="{0AA00D8E-DA5B-34C8-34C0-C1ACE2C2B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81" y="1614314"/>
            <a:ext cx="7921838" cy="49418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ultiCare - Hospitals, Clinics &amp; Urgent ...">
            <a:extLst>
              <a:ext uri="{FF2B5EF4-FFF2-40B4-BE49-F238E27FC236}">
                <a16:creationId xmlns:a16="http://schemas.microsoft.com/office/drawing/2014/main" id="{66A94413-B3AF-E5DB-F510-FBFF291B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242" y="2018738"/>
            <a:ext cx="1624117" cy="4419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2024-2025 COVID-19 Vaccine Recommendations">
            <a:extLst>
              <a:ext uri="{FF2B5EF4-FFF2-40B4-BE49-F238E27FC236}">
                <a16:creationId xmlns:a16="http://schemas.microsoft.com/office/drawing/2014/main" id="{BB8126DB-7AEC-9881-C200-50DD6693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925" y="5192200"/>
            <a:ext cx="834721" cy="8347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RISP Shared Services - Empowering localized healthcare ecosystems">
            <a:extLst>
              <a:ext uri="{FF2B5EF4-FFF2-40B4-BE49-F238E27FC236}">
                <a16:creationId xmlns:a16="http://schemas.microsoft.com/office/drawing/2014/main" id="{B0840098-3206-D427-52DB-879742135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590" y="2256585"/>
            <a:ext cx="1140335" cy="37403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omepage | OneHealthPort">
            <a:extLst>
              <a:ext uri="{FF2B5EF4-FFF2-40B4-BE49-F238E27FC236}">
                <a16:creationId xmlns:a16="http://schemas.microsoft.com/office/drawing/2014/main" id="{FDB04552-71A2-E8BE-57B7-752A50463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391" y="2396569"/>
            <a:ext cx="1671754" cy="234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white text on a colorful background&#10;&#10;Description automatically generated">
            <a:extLst>
              <a:ext uri="{FF2B5EF4-FFF2-40B4-BE49-F238E27FC236}">
                <a16:creationId xmlns:a16="http://schemas.microsoft.com/office/drawing/2014/main" id="{99E85329-C9A5-4076-7C23-EF250668189B}"/>
              </a:ext>
            </a:extLst>
          </p:cNvPr>
          <p:cNvPicPr>
            <a:picLocks noChangeAspect="1"/>
          </p:cNvPicPr>
          <p:nvPr/>
        </p:nvPicPr>
        <p:blipFill>
          <a:blip r:embed="rId8">
            <a:alphaModFix amt="60000"/>
            <a:extLst>
              <a:ext uri="{28A0092B-C50C-407E-A947-70E740481C1C}">
                <a14:useLocalDpi xmlns:a14="http://schemas.microsoft.com/office/drawing/2010/main" val="0"/>
              </a:ext>
            </a:extLst>
          </a:blip>
          <a:stretch>
            <a:fillRect/>
          </a:stretch>
        </p:blipFill>
        <p:spPr>
          <a:xfrm>
            <a:off x="507420" y="657579"/>
            <a:ext cx="3372253" cy="1119624"/>
          </a:xfrm>
          <a:prstGeom prst="rect">
            <a:avLst/>
          </a:prstGeom>
        </p:spPr>
      </p:pic>
      <p:pic>
        <p:nvPicPr>
          <p:cNvPr id="6" name="Picture 5">
            <a:extLst>
              <a:ext uri="{FF2B5EF4-FFF2-40B4-BE49-F238E27FC236}">
                <a16:creationId xmlns:a16="http://schemas.microsoft.com/office/drawing/2014/main" id="{169F3A1D-D80D-3138-4E90-3D339F1A3712}"/>
              </a:ext>
            </a:extLst>
          </p:cNvPr>
          <p:cNvPicPr>
            <a:picLocks noChangeAspect="1"/>
          </p:cNvPicPr>
          <p:nvPr/>
        </p:nvPicPr>
        <p:blipFill>
          <a:blip r:embed="rId9"/>
          <a:stretch>
            <a:fillRect/>
          </a:stretch>
        </p:blipFill>
        <p:spPr>
          <a:xfrm>
            <a:off x="3252494" y="4397352"/>
            <a:ext cx="2876929" cy="310749"/>
          </a:xfrm>
          <a:prstGeom prst="rect">
            <a:avLst/>
          </a:prstGeom>
        </p:spPr>
      </p:pic>
      <p:pic>
        <p:nvPicPr>
          <p:cNvPr id="7" name="Picture 6">
            <a:extLst>
              <a:ext uri="{FF2B5EF4-FFF2-40B4-BE49-F238E27FC236}">
                <a16:creationId xmlns:a16="http://schemas.microsoft.com/office/drawing/2014/main" id="{2E3BE50F-625A-B207-4A6E-3178065033EA}"/>
              </a:ext>
            </a:extLst>
          </p:cNvPr>
          <p:cNvPicPr>
            <a:picLocks noChangeAspect="1"/>
          </p:cNvPicPr>
          <p:nvPr/>
        </p:nvPicPr>
        <p:blipFill>
          <a:blip r:embed="rId10"/>
          <a:stretch>
            <a:fillRect/>
          </a:stretch>
        </p:blipFill>
        <p:spPr>
          <a:xfrm>
            <a:off x="4193012" y="2018736"/>
            <a:ext cx="535159" cy="441912"/>
          </a:xfrm>
          <a:prstGeom prst="rect">
            <a:avLst/>
          </a:prstGeom>
        </p:spPr>
      </p:pic>
    </p:spTree>
    <p:extLst>
      <p:ext uri="{BB962C8B-B14F-4D97-AF65-F5344CB8AC3E}">
        <p14:creationId xmlns:p14="http://schemas.microsoft.com/office/powerpoint/2010/main" val="175186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49A9-A7F9-441B-9358-CD4D036F4F77}"/>
              </a:ext>
            </a:extLst>
          </p:cNvPr>
          <p:cNvSpPr>
            <a:spLocks noGrp="1"/>
          </p:cNvSpPr>
          <p:nvPr>
            <p:ph type="title"/>
          </p:nvPr>
        </p:nvSpPr>
        <p:spPr/>
        <p:txBody>
          <a:bodyPr/>
          <a:lstStyle/>
          <a:p>
            <a:r>
              <a:rPr lang="en-US" dirty="0">
                <a:latin typeface="Prometo" panose="020B0604030203060203" pitchFamily="34" charset="0"/>
              </a:rPr>
              <a:t>Birth Records &amp; Newborn Screening (NBS)</a:t>
            </a:r>
          </a:p>
        </p:txBody>
      </p:sp>
      <p:sp>
        <p:nvSpPr>
          <p:cNvPr id="3" name="Slide Number Placeholder 2">
            <a:extLst>
              <a:ext uri="{FF2B5EF4-FFF2-40B4-BE49-F238E27FC236}">
                <a16:creationId xmlns:a16="http://schemas.microsoft.com/office/drawing/2014/main" id="{5CA2EECA-22CF-B7A4-472D-518E1EEDEE1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8A4C065F-B568-FC10-628A-55FC749C7FE5}"/>
              </a:ext>
            </a:extLst>
          </p:cNvPr>
          <p:cNvSpPr>
            <a:spLocks noGrp="1"/>
          </p:cNvSpPr>
          <p:nvPr>
            <p:ph sz="quarter" idx="11"/>
          </p:nvPr>
        </p:nvSpPr>
        <p:spPr>
          <a:xfrm>
            <a:off x="526301" y="1865377"/>
            <a:ext cx="8427405" cy="4099064"/>
          </a:xfrm>
        </p:spPr>
        <p:txBody>
          <a:bodyPr>
            <a:normAutofit fontScale="92500" lnSpcReduction="20000"/>
          </a:bodyPr>
          <a:lstStyle/>
          <a:p>
            <a:r>
              <a:rPr lang="en-US" dirty="0"/>
              <a:t>Three major activities:</a:t>
            </a:r>
          </a:p>
          <a:p>
            <a:pPr lvl="1"/>
            <a:r>
              <a:rPr lang="en-US" dirty="0"/>
              <a:t>Short-team follow up data to get clinical diagnostic data to NBS program for case close-out</a:t>
            </a:r>
          </a:p>
          <a:p>
            <a:pPr lvl="2"/>
            <a:r>
              <a:rPr lang="en-US" dirty="0"/>
              <a:t>Defining business case</a:t>
            </a:r>
          </a:p>
          <a:p>
            <a:pPr lvl="2"/>
            <a:r>
              <a:rPr lang="en-US" dirty="0"/>
              <a:t>Finalizing data use agreement</a:t>
            </a:r>
          </a:p>
          <a:p>
            <a:pPr lvl="2"/>
            <a:r>
              <a:rPr lang="en-US" dirty="0"/>
              <a:t>Investigating Query Connector Tool, Direct Connect to hospitals vs. eHealth Exchange</a:t>
            </a:r>
          </a:p>
          <a:p>
            <a:pPr lvl="1"/>
            <a:r>
              <a:rPr lang="en-US" dirty="0"/>
              <a:t>Long-term follow-up(LTFU) data</a:t>
            </a:r>
          </a:p>
          <a:p>
            <a:pPr lvl="2"/>
            <a:r>
              <a:rPr lang="en-US" dirty="0"/>
              <a:t>Action steps: Will build on activities of LTFU Work Group and lessons from short-term follow-up interoperability work</a:t>
            </a:r>
          </a:p>
          <a:p>
            <a:pPr lvl="1"/>
            <a:r>
              <a:rPr lang="en-US" dirty="0"/>
              <a:t>Birth Notification – ensure every baby has received a screen</a:t>
            </a:r>
          </a:p>
          <a:p>
            <a:pPr lvl="2"/>
            <a:r>
              <a:rPr lang="en-US" dirty="0"/>
              <a:t>Action Steps: Define business case and identify needs</a:t>
            </a:r>
          </a:p>
        </p:txBody>
      </p:sp>
      <p:sp>
        <p:nvSpPr>
          <p:cNvPr id="6" name="Footer Placeholder 5">
            <a:extLst>
              <a:ext uri="{FF2B5EF4-FFF2-40B4-BE49-F238E27FC236}">
                <a16:creationId xmlns:a16="http://schemas.microsoft.com/office/drawing/2014/main" id="{156F15D5-0A2E-4FCC-38FF-0C1294949CB6}"/>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pic>
        <p:nvPicPr>
          <p:cNvPr id="7" name="Picture 6">
            <a:extLst>
              <a:ext uri="{FF2B5EF4-FFF2-40B4-BE49-F238E27FC236}">
                <a16:creationId xmlns:a16="http://schemas.microsoft.com/office/drawing/2014/main" id="{EDB7DDB3-497A-148C-625C-6C4A235CC067}"/>
              </a:ext>
            </a:extLst>
          </p:cNvPr>
          <p:cNvPicPr>
            <a:picLocks noChangeAspect="1"/>
          </p:cNvPicPr>
          <p:nvPr/>
        </p:nvPicPr>
        <p:blipFill>
          <a:blip r:embed="rId2"/>
          <a:stretch>
            <a:fillRect/>
          </a:stretch>
        </p:blipFill>
        <p:spPr>
          <a:xfrm>
            <a:off x="9670159" y="3076032"/>
            <a:ext cx="2136197" cy="1267634"/>
          </a:xfrm>
          <a:prstGeom prst="rect">
            <a:avLst/>
          </a:prstGeom>
        </p:spPr>
      </p:pic>
      <p:pic>
        <p:nvPicPr>
          <p:cNvPr id="8" name="Picture 7">
            <a:extLst>
              <a:ext uri="{FF2B5EF4-FFF2-40B4-BE49-F238E27FC236}">
                <a16:creationId xmlns:a16="http://schemas.microsoft.com/office/drawing/2014/main" id="{380C1AFF-5491-4FF6-A067-EF8512647D62}"/>
              </a:ext>
            </a:extLst>
          </p:cNvPr>
          <p:cNvPicPr>
            <a:picLocks noChangeAspect="1"/>
          </p:cNvPicPr>
          <p:nvPr/>
        </p:nvPicPr>
        <p:blipFill>
          <a:blip r:embed="rId3"/>
          <a:stretch>
            <a:fillRect/>
          </a:stretch>
        </p:blipFill>
        <p:spPr>
          <a:xfrm>
            <a:off x="9798627" y="2076038"/>
            <a:ext cx="1879263" cy="487066"/>
          </a:xfrm>
          <a:prstGeom prst="rect">
            <a:avLst/>
          </a:prstGeom>
        </p:spPr>
      </p:pic>
      <p:pic>
        <p:nvPicPr>
          <p:cNvPr id="9" name="Picture 8">
            <a:extLst>
              <a:ext uri="{FF2B5EF4-FFF2-40B4-BE49-F238E27FC236}">
                <a16:creationId xmlns:a16="http://schemas.microsoft.com/office/drawing/2014/main" id="{D3DF44A5-B019-B2B5-EDC1-33A82D58ECB6}"/>
              </a:ext>
            </a:extLst>
          </p:cNvPr>
          <p:cNvPicPr>
            <a:picLocks noChangeAspect="1"/>
          </p:cNvPicPr>
          <p:nvPr/>
        </p:nvPicPr>
        <p:blipFill>
          <a:blip r:embed="rId4"/>
          <a:stretch>
            <a:fillRect/>
          </a:stretch>
        </p:blipFill>
        <p:spPr>
          <a:xfrm>
            <a:off x="10086696" y="4711248"/>
            <a:ext cx="1591194" cy="615749"/>
          </a:xfrm>
          <a:prstGeom prst="rect">
            <a:avLst/>
          </a:prstGeom>
        </p:spPr>
      </p:pic>
    </p:spTree>
    <p:extLst>
      <p:ext uri="{BB962C8B-B14F-4D97-AF65-F5344CB8AC3E}">
        <p14:creationId xmlns:p14="http://schemas.microsoft.com/office/powerpoint/2010/main" val="183163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BD09-CD45-6FBB-C97D-2593A558F325}"/>
              </a:ext>
            </a:extLst>
          </p:cNvPr>
          <p:cNvSpPr>
            <a:spLocks noGrp="1"/>
          </p:cNvSpPr>
          <p:nvPr>
            <p:ph type="title"/>
          </p:nvPr>
        </p:nvSpPr>
        <p:spPr>
          <a:xfrm>
            <a:off x="514110" y="1088044"/>
            <a:ext cx="6511158" cy="999994"/>
          </a:xfrm>
        </p:spPr>
        <p:txBody>
          <a:bodyPr/>
          <a:lstStyle/>
          <a:p>
            <a:r>
              <a:rPr lang="en-US" dirty="0">
                <a:latin typeface="Prometo" panose="020B0604030203060203" pitchFamily="34" charset="0"/>
              </a:rPr>
              <a:t>Immunization Information Systems Bulk Data Exchange</a:t>
            </a:r>
          </a:p>
        </p:txBody>
      </p:sp>
      <p:pic>
        <p:nvPicPr>
          <p:cNvPr id="7" name="Content Placeholder 6">
            <a:extLst>
              <a:ext uri="{FF2B5EF4-FFF2-40B4-BE49-F238E27FC236}">
                <a16:creationId xmlns:a16="http://schemas.microsoft.com/office/drawing/2014/main" id="{6E621C3A-C06C-F503-DB96-BDFA6CB2C10E}"/>
              </a:ext>
            </a:extLst>
          </p:cNvPr>
          <p:cNvPicPr>
            <a:picLocks noGrp="1" noChangeAspect="1"/>
          </p:cNvPicPr>
          <p:nvPr>
            <p:ph sz="quarter" idx="13"/>
          </p:nvPr>
        </p:nvPicPr>
        <p:blipFill>
          <a:blip r:embed="rId2"/>
          <a:stretch>
            <a:fillRect/>
          </a:stretch>
        </p:blipFill>
        <p:spPr>
          <a:xfrm>
            <a:off x="2424178" y="2174488"/>
            <a:ext cx="6813699" cy="3836168"/>
          </a:xfrm>
        </p:spPr>
      </p:pic>
      <p:sp>
        <p:nvSpPr>
          <p:cNvPr id="4" name="Footer Placeholder 3">
            <a:extLst>
              <a:ext uri="{FF2B5EF4-FFF2-40B4-BE49-F238E27FC236}">
                <a16:creationId xmlns:a16="http://schemas.microsoft.com/office/drawing/2014/main" id="{220D2ED1-C6B5-0968-7313-966546D6C5C2}"/>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
        <p:nvSpPr>
          <p:cNvPr id="5" name="Slide Number Placeholder 4">
            <a:extLst>
              <a:ext uri="{FF2B5EF4-FFF2-40B4-BE49-F238E27FC236}">
                <a16:creationId xmlns:a16="http://schemas.microsoft.com/office/drawing/2014/main" id="{D300E39F-D2D4-D1FF-9436-03BF48D62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pic>
        <p:nvPicPr>
          <p:cNvPr id="6" name="Picture 2" descr="Public Health — Seattle &amp; King County logo">
            <a:extLst>
              <a:ext uri="{FF2B5EF4-FFF2-40B4-BE49-F238E27FC236}">
                <a16:creationId xmlns:a16="http://schemas.microsoft.com/office/drawing/2014/main" id="{01D9A323-EF17-B2CD-9B45-232F76D9D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995" y="1034616"/>
            <a:ext cx="3492895" cy="72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56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955F-AB51-995F-C27E-CF9250B9741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7BE4505-B313-E607-DE32-10E178788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900" y="3849869"/>
            <a:ext cx="46101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55F8238-5779-0AB4-C6C5-484A289D6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3" name="Title 2">
            <a:extLst>
              <a:ext uri="{FF2B5EF4-FFF2-40B4-BE49-F238E27FC236}">
                <a16:creationId xmlns:a16="http://schemas.microsoft.com/office/drawing/2014/main" id="{42076BEF-EC76-AD75-19BF-5C0BB4ECC61E}"/>
              </a:ext>
            </a:extLst>
          </p:cNvPr>
          <p:cNvSpPr>
            <a:spLocks noGrp="1"/>
          </p:cNvSpPr>
          <p:nvPr>
            <p:ph type="title"/>
          </p:nvPr>
        </p:nvSpPr>
        <p:spPr>
          <a:xfrm>
            <a:off x="486401" y="1032956"/>
            <a:ext cx="10591800" cy="999994"/>
          </a:xfrm>
        </p:spPr>
        <p:txBody>
          <a:bodyPr/>
          <a:lstStyle/>
          <a:p>
            <a:r>
              <a:rPr lang="en-US" dirty="0">
                <a:latin typeface="Prometo" panose="020B0604030203060203" pitchFamily="34" charset="0"/>
              </a:rPr>
              <a:t>WA - Health Summary (WA Verify+)</a:t>
            </a:r>
          </a:p>
        </p:txBody>
      </p:sp>
      <p:sp>
        <p:nvSpPr>
          <p:cNvPr id="5" name="Footer Placeholder 4">
            <a:extLst>
              <a:ext uri="{FF2B5EF4-FFF2-40B4-BE49-F238E27FC236}">
                <a16:creationId xmlns:a16="http://schemas.microsoft.com/office/drawing/2014/main" id="{8E6DA6AA-E920-EDB6-694C-6C0D3CD9C44B}"/>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pic>
        <p:nvPicPr>
          <p:cNvPr id="1028" name="Picture 4">
            <a:extLst>
              <a:ext uri="{FF2B5EF4-FFF2-40B4-BE49-F238E27FC236}">
                <a16:creationId xmlns:a16="http://schemas.microsoft.com/office/drawing/2014/main" id="{2432FF28-50F5-9A2D-9B62-81A802EB1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857" y="3891425"/>
            <a:ext cx="1529526" cy="186508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2D0F0269-1651-FBC9-F30F-27702ACD16BF}"/>
              </a:ext>
            </a:extLst>
          </p:cNvPr>
          <p:cNvSpPr>
            <a:spLocks noGrp="1"/>
          </p:cNvSpPr>
          <p:nvPr/>
        </p:nvSpPr>
        <p:spPr>
          <a:xfrm>
            <a:off x="555435" y="1954509"/>
            <a:ext cx="11115482" cy="4662833"/>
          </a:xfrm>
          <a:prstGeom prst="rect">
            <a:avLst/>
          </a:prstGeom>
        </p:spPr>
        <p:txBody>
          <a:bodyPr vert="horz" lIns="91440" tIns="45720" rIns="91440" bIns="45720" rtlCol="0" anchor="t">
            <a:noAutofit/>
          </a:bodyPr>
          <a:lstStyle>
            <a:lvl1pPr marL="285750" indent="-285750" algn="l" defTabSz="914400" rtl="0" eaLnBrk="1" latinLnBrk="0" hangingPunct="1">
              <a:lnSpc>
                <a:spcPct val="90000"/>
              </a:lnSpc>
              <a:spcBef>
                <a:spcPts val="1000"/>
              </a:spcBef>
              <a:buClr>
                <a:srgbClr val="2699BB"/>
              </a:buClr>
              <a:buFont typeface="Wingdings" panose="05000000000000000000" pitchFamily="2" charset="2"/>
              <a:buChar char="£"/>
              <a:defRPr sz="2200" kern="1200" baseline="0">
                <a:solidFill>
                  <a:schemeClr val="tx1"/>
                </a:solidFill>
                <a:latin typeface="+mn-lt"/>
                <a:ea typeface="+mn-ea"/>
                <a:cs typeface="+mn-cs"/>
              </a:defRPr>
            </a:lvl1pPr>
            <a:lvl2pPr marL="519113" indent="-238125" algn="l" defTabSz="914400" rtl="0" eaLnBrk="1" latinLnBrk="0" hangingPunct="1">
              <a:lnSpc>
                <a:spcPct val="90000"/>
              </a:lnSpc>
              <a:spcBef>
                <a:spcPts val="500"/>
              </a:spcBef>
              <a:buClr>
                <a:srgbClr val="2699BB"/>
              </a:buClr>
              <a:buFont typeface="Courier New" panose="02070309020205020404" pitchFamily="49" charset="0"/>
              <a:buChar char="o"/>
              <a:defRPr sz="2200" kern="1200">
                <a:solidFill>
                  <a:schemeClr val="tx1"/>
                </a:solidFill>
                <a:latin typeface="+mn-lt"/>
                <a:ea typeface="+mn-ea"/>
                <a:cs typeface="+mn-cs"/>
              </a:defRPr>
            </a:lvl2pPr>
            <a:lvl3pPr marL="747713" indent="-228600" algn="l" defTabSz="914400" rtl="0" eaLnBrk="1" latinLnBrk="0" hangingPunct="1">
              <a:lnSpc>
                <a:spcPct val="90000"/>
              </a:lnSpc>
              <a:spcBef>
                <a:spcPts val="500"/>
              </a:spcBef>
              <a:buClr>
                <a:srgbClr val="2699BB"/>
              </a:buClr>
              <a:buFont typeface="Century Gothic" panose="020B0502020202020204" pitchFamily="34" charset="0"/>
              <a:buChar char="■"/>
              <a:defRPr sz="2000" kern="1200">
                <a:solidFill>
                  <a:schemeClr val="tx1"/>
                </a:solidFill>
                <a:latin typeface="+mn-lt"/>
                <a:ea typeface="+mn-ea"/>
                <a:cs typeface="+mn-cs"/>
              </a:defRPr>
            </a:lvl3pPr>
            <a:lvl4pPr marL="919163" indent="-17145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solidFill>
                <a:latin typeface="+mn-lt"/>
                <a:ea typeface="+mn-ea"/>
                <a:cs typeface="+mn-cs"/>
              </a:defRPr>
            </a:lvl4pPr>
            <a:lvl5pPr marL="969963" indent="-228600" algn="l" defTabSz="914400" rtl="0" eaLnBrk="1" latinLnBrk="0" hangingPunct="1">
              <a:lnSpc>
                <a:spcPct val="90000"/>
              </a:lnSpc>
              <a:spcBef>
                <a:spcPts val="500"/>
              </a:spcBef>
              <a:buClr>
                <a:srgbClr val="CB8A49"/>
              </a:buClr>
              <a:buFont typeface="Century Gothic" panose="020B0502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5959"/>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333333"/>
                </a:solidFill>
                <a:effectLst/>
                <a:uLnTx/>
                <a:uFillTx/>
                <a:latin typeface="Century Gothic" panose="020F0302020204030204"/>
                <a:ea typeface="+mn-ea"/>
                <a:cs typeface="+mn-cs"/>
              </a:rPr>
              <a:t>Utilizing the International Patient Summary (IPS)Standard</a:t>
            </a:r>
          </a:p>
          <a:p>
            <a:pPr marL="285750" marR="0" lvl="0" indent="-285750" algn="l" defTabSz="914400" rtl="0" eaLnBrk="1" fontAlgn="auto" latinLnBrk="0" hangingPunct="1">
              <a:lnSpc>
                <a:spcPct val="90000"/>
              </a:lnSpc>
              <a:spcBef>
                <a:spcPts val="1000"/>
              </a:spcBef>
              <a:spcAft>
                <a:spcPts val="0"/>
              </a:spcAft>
              <a:buClr>
                <a:srgbClr val="FF5959"/>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333333"/>
                </a:solidFill>
                <a:effectLst/>
                <a:uLnTx/>
                <a:uFillTx/>
                <a:latin typeface="Century Gothic" panose="020F0302020204030204"/>
                <a:ea typeface="+mn-ea"/>
                <a:cs typeface="+mn-cs"/>
              </a:rPr>
              <a:t>Patient directed key verifiable clinical data for travel</a:t>
            </a:r>
          </a:p>
          <a:p>
            <a:pPr marL="285750" marR="0" lvl="0" indent="-285750" algn="l" defTabSz="914400" rtl="0" eaLnBrk="1" fontAlgn="auto" latinLnBrk="0" hangingPunct="1">
              <a:lnSpc>
                <a:spcPct val="90000"/>
              </a:lnSpc>
              <a:spcBef>
                <a:spcPts val="1000"/>
              </a:spcBef>
              <a:spcAft>
                <a:spcPts val="0"/>
              </a:spcAft>
              <a:buClr>
                <a:srgbClr val="FF5959"/>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333333"/>
                </a:solidFill>
                <a:effectLst/>
                <a:uLnTx/>
                <a:uFillTx/>
                <a:latin typeface="Century Gothic" panose="020F0302020204030204"/>
                <a:ea typeface="+mn-ea"/>
                <a:cs typeface="+mn-cs"/>
              </a:rPr>
              <a:t>Embedded URL in a QR code that links to data and/or FHIR endpoints</a:t>
            </a:r>
          </a:p>
          <a:p>
            <a:pPr marL="285750" marR="0" lvl="0" indent="-285750" algn="l" defTabSz="914400" rtl="0" eaLnBrk="1" fontAlgn="auto" latinLnBrk="0" hangingPunct="1">
              <a:lnSpc>
                <a:spcPct val="90000"/>
              </a:lnSpc>
              <a:spcBef>
                <a:spcPts val="1000"/>
              </a:spcBef>
              <a:spcAft>
                <a:spcPts val="0"/>
              </a:spcAft>
              <a:buClr>
                <a:srgbClr val="FF5959"/>
              </a:buClr>
              <a:buSzTx/>
              <a:buFont typeface="Arial" panose="020B0604020202020204" pitchFamily="34" charset="0"/>
              <a:buChar char="•"/>
              <a:tabLst/>
              <a:defRPr/>
            </a:pPr>
            <a:r>
              <a:rPr kumimoji="0" lang="en-US" sz="2200" b="0" i="0" u="sng" strike="noStrike" kern="1200" cap="none" spc="0" normalizeH="0" baseline="0" noProof="0" dirty="0">
                <a:ln>
                  <a:noFill/>
                </a:ln>
                <a:solidFill>
                  <a:srgbClr val="2699BB"/>
                </a:solidFill>
                <a:effectLst/>
                <a:uLnTx/>
                <a:uFillTx/>
                <a:latin typeface="Century Gothic" panose="020B0502020202020204" pitchFamily="34" charset="0"/>
                <a:ea typeface="+mn-ea"/>
                <a:cs typeface="+mn-cs"/>
                <a:hlinkClick r:id="rId5"/>
              </a:rPr>
              <a:t>Patient Summary Demo Link</a:t>
            </a:r>
            <a:endParaRPr kumimoji="0" lang="en-US" sz="22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90000"/>
              </a:lnSpc>
              <a:spcBef>
                <a:spcPts val="1000"/>
              </a:spcBef>
              <a:spcAft>
                <a:spcPts val="0"/>
              </a:spcAft>
              <a:buClr>
                <a:srgbClr val="2699BB"/>
              </a:buClr>
              <a:buSzTx/>
              <a:buFont typeface="Wingdings" panose="05000000000000000000" pitchFamily="2" charset="2"/>
              <a:buNone/>
              <a:tabLst/>
              <a:defRPr/>
            </a:pPr>
            <a:endParaRPr kumimoji="0" lang="en-US" sz="2200" b="0" i="0" u="none" strike="noStrike" kern="1200" cap="none" spc="0" normalizeH="0" baseline="0" noProof="0" dirty="0">
              <a:ln>
                <a:noFill/>
              </a:ln>
              <a:solidFill>
                <a:srgbClr val="333333"/>
              </a:solidFill>
              <a:effectLst/>
              <a:uLnTx/>
              <a:uFillTx/>
              <a:latin typeface="Century Gothic" panose="020F0302020204030204"/>
              <a:ea typeface="+mn-ea"/>
              <a:cs typeface="Calibri"/>
            </a:endParaRPr>
          </a:p>
        </p:txBody>
      </p:sp>
      <p:pic>
        <p:nvPicPr>
          <p:cNvPr id="1030" name="Picture 6" descr="WA Verify Logo">
            <a:extLst>
              <a:ext uri="{FF2B5EF4-FFF2-40B4-BE49-F238E27FC236}">
                <a16:creationId xmlns:a16="http://schemas.microsoft.com/office/drawing/2014/main" id="{E1A6D0BF-67A2-2F1B-948C-58F48BAB2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5" y="4285925"/>
            <a:ext cx="3156274" cy="7890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89DD95A-118B-3EB7-2F8F-850AF0717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2426" y="3781555"/>
            <a:ext cx="1990384" cy="197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83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1394" y="1671330"/>
            <a:ext cx="3296920" cy="1783443"/>
          </a:xfrm>
        </p:spPr>
        <p:txBody>
          <a:bodyPr wrap="none" anchor="t"/>
          <a:lstStyle/>
          <a:p>
            <a:r>
              <a:rPr lang="en-US" i="1" dirty="0">
                <a:latin typeface="Prometo" panose="020B0604030203060203" pitchFamily="34" charset="0"/>
              </a:rPr>
              <a:t>Welcome</a:t>
            </a:r>
            <a:endParaRPr lang="en-US" dirty="0">
              <a:latin typeface="Prometo" panose="020B0604030203060203" pitchFamily="34" charset="0"/>
            </a:endParaRPr>
          </a:p>
        </p:txBody>
      </p:sp>
      <p:sp>
        <p:nvSpPr>
          <p:cNvPr id="14" name="Slide Number Placeholder 3">
            <a:extLst>
              <a:ext uri="{FF2B5EF4-FFF2-40B4-BE49-F238E27FC236}">
                <a16:creationId xmlns:a16="http://schemas.microsoft.com/office/drawing/2014/main" id="{AD32F7D9-4369-F049-A2C1-18EB47D2C7A7}"/>
              </a:ext>
            </a:extLst>
          </p:cNvPr>
          <p:cNvSpPr>
            <a:spLocks noGrp="1"/>
          </p:cNvSpPr>
          <p:nvPr>
            <p:ph type="sldNum" sz="quarter" idx="4"/>
          </p:nvPr>
        </p:nvSpPr>
        <p:spPr>
          <a:noFill/>
          <a:ln>
            <a:noFill/>
          </a:ln>
        </p:spPr>
        <p:txBody>
          <a:bodyPr>
            <a:normAutofit/>
          </a:bodyPr>
          <a:lstStyle/>
          <a:p>
            <a:fld id="{2F8AF2E6-64A8-0F46-AF27-0A96D82A033B}" type="slidenum">
              <a:rPr lang="en-US" smtClean="0"/>
              <a:t>2</a:t>
            </a:fld>
            <a:endParaRPr lang="en-US" dirty="0"/>
          </a:p>
        </p:txBody>
      </p:sp>
      <p:sp>
        <p:nvSpPr>
          <p:cNvPr id="11" name="TextBox 10"/>
          <p:cNvSpPr txBox="1"/>
          <p:nvPr/>
        </p:nvSpPr>
        <p:spPr>
          <a:xfrm>
            <a:off x="5273464" y="2563051"/>
            <a:ext cx="6189666" cy="523220"/>
          </a:xfrm>
          <a:prstGeom prst="rect">
            <a:avLst/>
          </a:prstGeom>
          <a:noFill/>
          <a:effectLst/>
        </p:spPr>
        <p:txBody>
          <a:bodyPr wrap="square" lIns="0" tIns="45720" rIns="0" bIns="45720" rtlCol="0" anchor="t">
            <a:spAutoFit/>
          </a:bodyPr>
          <a:lstStyle/>
          <a:p>
            <a:r>
              <a:rPr lang="en-US" sz="2800" dirty="0">
                <a:ln w="0"/>
                <a:solidFill>
                  <a:schemeClr val="bg1"/>
                </a:solidFill>
                <a:effectLst>
                  <a:outerShdw blurRad="38100" dist="25400" dir="5400000" algn="ctr" rotWithShape="0">
                    <a:srgbClr val="6E747A">
                      <a:alpha val="43000"/>
                    </a:srgbClr>
                  </a:outerShdw>
                </a:effectLst>
                <a:latin typeface="Prometo" panose="020B0604030203060203" pitchFamily="34" charset="0"/>
              </a:rPr>
              <a:t>Dr. Bryant T. Karras MD FACMI</a:t>
            </a:r>
          </a:p>
        </p:txBody>
      </p:sp>
      <p:sp>
        <p:nvSpPr>
          <p:cNvPr id="12" name="TextBox 11"/>
          <p:cNvSpPr txBox="1"/>
          <p:nvPr/>
        </p:nvSpPr>
        <p:spPr>
          <a:xfrm>
            <a:off x="5273464" y="3100829"/>
            <a:ext cx="6647711" cy="2862322"/>
          </a:xfrm>
          <a:prstGeom prst="rect">
            <a:avLst/>
          </a:prstGeom>
          <a:noFill/>
        </p:spPr>
        <p:txBody>
          <a:bodyPr wrap="square" lIns="0" tIns="45720" rIns="0" bIns="45720" rtlCol="0" anchor="t">
            <a:spAutoFit/>
          </a:bodyPr>
          <a:lstStyle/>
          <a:p>
            <a:r>
              <a:rPr lang="en-US" sz="1800" b="0" i="0" dirty="0">
                <a:solidFill>
                  <a:schemeClr val="bg1"/>
                </a:solidFill>
                <a:effectLst/>
                <a:latin typeface="Century Gothic"/>
              </a:rPr>
              <a:t>Chief Medical Informatics Officer, WA State Dept. of Health</a:t>
            </a:r>
            <a:br>
              <a:rPr lang="en-US" sz="1800" b="0" i="0" dirty="0">
                <a:effectLst/>
                <a:latin typeface="Century Gothic" panose="020B0502020202020204" pitchFamily="34" charset="0"/>
              </a:rPr>
            </a:br>
            <a:r>
              <a:rPr lang="en-US" sz="1800" b="0" i="0" dirty="0">
                <a:solidFill>
                  <a:schemeClr val="bg1"/>
                </a:solidFill>
                <a:effectLst/>
                <a:latin typeface="Century Gothic"/>
              </a:rPr>
              <a:t>and University of Washington </a:t>
            </a:r>
          </a:p>
          <a:p>
            <a:pPr marL="638175" lvl="1" indent="-404495" defTabSz="685800">
              <a:lnSpc>
                <a:spcPct val="100000"/>
              </a:lnSpc>
              <a:spcBef>
                <a:spcPts val="0"/>
              </a:spcBef>
            </a:pPr>
            <a:r>
              <a:rPr lang="en-US" sz="1800" dirty="0">
                <a:solidFill>
                  <a:schemeClr val="bg1"/>
                </a:solidFill>
                <a:latin typeface="Century Gothic" panose="020B0502020202020204" pitchFamily="34" charset="0"/>
              </a:rPr>
              <a:t>Biomedical Engineer </a:t>
            </a:r>
          </a:p>
          <a:p>
            <a:pPr marL="638175" lvl="1" indent="-404495" defTabSz="685800">
              <a:lnSpc>
                <a:spcPct val="100000"/>
              </a:lnSpc>
              <a:spcBef>
                <a:spcPts val="0"/>
              </a:spcBef>
            </a:pPr>
            <a:r>
              <a:rPr lang="en-US" sz="1800" dirty="0">
                <a:solidFill>
                  <a:schemeClr val="bg1"/>
                </a:solidFill>
                <a:latin typeface="Century Gothic" panose="020B0502020202020204" pitchFamily="34" charset="0"/>
              </a:rPr>
              <a:t>Internal Medicine Physician </a:t>
            </a:r>
          </a:p>
          <a:p>
            <a:pPr marL="638175" lvl="1" indent="-404495" defTabSz="685800">
              <a:lnSpc>
                <a:spcPct val="100000"/>
              </a:lnSpc>
              <a:spcBef>
                <a:spcPts val="0"/>
              </a:spcBef>
            </a:pPr>
            <a:r>
              <a:rPr lang="en-US" sz="1800" dirty="0">
                <a:solidFill>
                  <a:schemeClr val="bg1"/>
                </a:solidFill>
                <a:latin typeface="Century Gothic" panose="020B0502020202020204" pitchFamily="34" charset="0"/>
              </a:rPr>
              <a:t>Epidemiologist </a:t>
            </a:r>
          </a:p>
          <a:p>
            <a:pPr marL="638175" lvl="1" indent="-404495" defTabSz="685800">
              <a:lnSpc>
                <a:spcPct val="100000"/>
              </a:lnSpc>
              <a:spcBef>
                <a:spcPts val="0"/>
              </a:spcBef>
            </a:pPr>
            <a:r>
              <a:rPr lang="en-US" sz="1800" dirty="0">
                <a:solidFill>
                  <a:schemeClr val="bg1"/>
                </a:solidFill>
                <a:latin typeface="Century Gothic" panose="020B0502020202020204" pitchFamily="34" charset="0"/>
              </a:rPr>
              <a:t>Public Health Informatician</a:t>
            </a:r>
            <a:endParaRPr lang="en-US" sz="1800" b="0" i="0" dirty="0">
              <a:solidFill>
                <a:schemeClr val="bg1"/>
              </a:solidFill>
              <a:effectLst/>
              <a:latin typeface="Century Gothic" panose="020B0502020202020204" pitchFamily="34" charset="0"/>
            </a:endParaRPr>
          </a:p>
          <a:p>
            <a:r>
              <a:rPr lang="en-US" sz="1800" b="0" i="0" dirty="0">
                <a:solidFill>
                  <a:schemeClr val="bg1"/>
                </a:solidFill>
                <a:effectLst/>
                <a:latin typeface="Century Gothic"/>
              </a:rPr>
              <a:t>As CMIO, Bryant guides informatics agency-wide including innovative technologies such as SMART Health Cards. Bryant is passionate about improving public health’s use of </a:t>
            </a:r>
            <a:r>
              <a:rPr lang="en-US" dirty="0">
                <a:solidFill>
                  <a:schemeClr val="bg1"/>
                </a:solidFill>
                <a:latin typeface="Century Gothic"/>
              </a:rPr>
              <a:t>health</a:t>
            </a:r>
            <a:r>
              <a:rPr lang="en-US" sz="1800" b="0" i="0" dirty="0">
                <a:solidFill>
                  <a:schemeClr val="bg1"/>
                </a:solidFill>
                <a:effectLst/>
                <a:latin typeface="Century Gothic"/>
              </a:rPr>
              <a:t> </a:t>
            </a:r>
            <a:r>
              <a:rPr lang="en-US" dirty="0">
                <a:solidFill>
                  <a:schemeClr val="bg1"/>
                </a:solidFill>
                <a:latin typeface="Century Gothic"/>
              </a:rPr>
              <a:t>information</a:t>
            </a:r>
            <a:r>
              <a:rPr lang="en-US" sz="1800" b="0" i="0" dirty="0">
                <a:solidFill>
                  <a:schemeClr val="bg1"/>
                </a:solidFill>
                <a:effectLst/>
                <a:latin typeface="Century Gothic"/>
              </a:rPr>
              <a:t> </a:t>
            </a:r>
            <a:r>
              <a:rPr lang="en-US" dirty="0">
                <a:solidFill>
                  <a:schemeClr val="bg1"/>
                </a:solidFill>
                <a:latin typeface="Century Gothic"/>
              </a:rPr>
              <a:t>technology</a:t>
            </a:r>
            <a:r>
              <a:rPr lang="en-US" sz="1800" b="0" i="0" dirty="0">
                <a:solidFill>
                  <a:schemeClr val="bg1"/>
                </a:solidFill>
                <a:effectLst/>
                <a:latin typeface="Century Gothic"/>
              </a:rPr>
              <a:t>. </a:t>
            </a:r>
            <a:endParaRPr lang="en-US" sz="1500" dirty="0">
              <a:solidFill>
                <a:schemeClr val="bg1"/>
              </a:solidFill>
              <a:latin typeface="Century Gothic"/>
            </a:endParaRPr>
          </a:p>
        </p:txBody>
      </p:sp>
      <p:sp>
        <p:nvSpPr>
          <p:cNvPr id="5" name="Footer Placeholder 4">
            <a:extLst>
              <a:ext uri="{FF2B5EF4-FFF2-40B4-BE49-F238E27FC236}">
                <a16:creationId xmlns:a16="http://schemas.microsoft.com/office/drawing/2014/main" id="{CA0E3435-8299-BC4D-825F-35641B6674D9}"/>
              </a:ext>
            </a:extLst>
          </p:cNvPr>
          <p:cNvSpPr>
            <a:spLocks noGrp="1"/>
          </p:cNvSpPr>
          <p:nvPr>
            <p:ph type="ftr" sz="quarter" idx="10"/>
          </p:nvPr>
        </p:nvSpPr>
        <p:spPr>
          <a:xfrm>
            <a:off x="507420" y="91227"/>
            <a:ext cx="10570781" cy="365125"/>
          </a:xfrm>
        </p:spPr>
        <p:txBody>
          <a:bodyPr/>
          <a:lstStyle/>
          <a:p>
            <a:r>
              <a:rPr lang="en-US"/>
              <a:t>Washington State: FHIR Forward</a:t>
            </a:r>
            <a:endParaRPr lang="en-US" dirty="0"/>
          </a:p>
        </p:txBody>
      </p:sp>
      <p:pic>
        <p:nvPicPr>
          <p:cNvPr id="21" name="Picture Placeholder 20" descr="A person with a beard&#10;&#10;Description automatically generated with medium confidence">
            <a:extLst>
              <a:ext uri="{FF2B5EF4-FFF2-40B4-BE49-F238E27FC236}">
                <a16:creationId xmlns:a16="http://schemas.microsoft.com/office/drawing/2014/main" id="{D321061E-5996-E422-844B-A118BD0AC9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332" b="2332"/>
          <a:stretch>
            <a:fillRect/>
          </a:stretch>
        </p:blipFill>
        <p:spPr>
          <a:xfrm>
            <a:off x="1152525" y="2151063"/>
            <a:ext cx="3505200" cy="3341687"/>
          </a:xfrm>
        </p:spPr>
      </p:pic>
      <p:sp>
        <p:nvSpPr>
          <p:cNvPr id="3" name="TextBox 2">
            <a:extLst>
              <a:ext uri="{FF2B5EF4-FFF2-40B4-BE49-F238E27FC236}">
                <a16:creationId xmlns:a16="http://schemas.microsoft.com/office/drawing/2014/main" id="{9BFD3CAC-1E07-4022-C4C2-8CD2CC5FE467}"/>
              </a:ext>
            </a:extLst>
          </p:cNvPr>
          <p:cNvSpPr txBox="1"/>
          <p:nvPr/>
        </p:nvSpPr>
        <p:spPr>
          <a:xfrm>
            <a:off x="2026681" y="5977709"/>
            <a:ext cx="4730258" cy="815608"/>
          </a:xfrm>
          <a:prstGeom prst="rect">
            <a:avLst/>
          </a:prstGeom>
          <a:noFill/>
        </p:spPr>
        <p:txBody>
          <a:bodyPr wrap="square" lIns="0" rIns="0" rtlCol="0">
            <a:spAutoFit/>
          </a:bodyPr>
          <a:lstStyle/>
          <a:p>
            <a:pPr marL="638176" lvl="1" indent="-404813" defTabSz="685800">
              <a:lnSpc>
                <a:spcPct val="100000"/>
              </a:lnSpc>
              <a:spcBef>
                <a:spcPts val="0"/>
              </a:spcBef>
            </a:pPr>
            <a:endParaRPr lang="en-US" sz="1600">
              <a:solidFill>
                <a:schemeClr val="bg1"/>
              </a:solidFill>
              <a:highlight>
                <a:srgbClr val="FFFF00"/>
              </a:highlight>
            </a:endParaRPr>
          </a:p>
          <a:p>
            <a:pPr marL="180976" indent="-404813" defTabSz="685800"/>
            <a:r>
              <a:rPr lang="en-US" sz="1600">
                <a:solidFill>
                  <a:schemeClr val="bg1"/>
                </a:solidFill>
              </a:rPr>
              <a:t>2024 Change Maker and 2023 Davies Award winner</a:t>
            </a:r>
          </a:p>
          <a:p>
            <a:endParaRPr lang="en-US" sz="1500">
              <a:solidFill>
                <a:schemeClr val="bg1"/>
              </a:solidFill>
            </a:endParaRPr>
          </a:p>
        </p:txBody>
      </p:sp>
    </p:spTree>
    <p:extLst>
      <p:ext uri="{BB962C8B-B14F-4D97-AF65-F5344CB8AC3E}">
        <p14:creationId xmlns:p14="http://schemas.microsoft.com/office/powerpoint/2010/main" val="6962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6F272-33F4-630F-7EE9-F3728A9CF22C}"/>
              </a:ext>
            </a:extLst>
          </p:cNvPr>
          <p:cNvSpPr>
            <a:spLocks noGrp="1"/>
          </p:cNvSpPr>
          <p:nvPr>
            <p:ph type="title"/>
          </p:nvPr>
        </p:nvSpPr>
        <p:spPr>
          <a:xfrm>
            <a:off x="800099" y="727975"/>
            <a:ext cx="10591800" cy="999994"/>
          </a:xfrm>
        </p:spPr>
        <p:txBody>
          <a:bodyPr/>
          <a:lstStyle/>
          <a:p>
            <a:pPr algn="ctr"/>
            <a:r>
              <a:rPr lang="en-US" dirty="0">
                <a:latin typeface="Prometo" panose="020B0604030203060203" pitchFamily="34" charset="0"/>
              </a:rPr>
              <a:t>Empowering Patients with their Data</a:t>
            </a:r>
          </a:p>
        </p:txBody>
      </p:sp>
      <p:sp>
        <p:nvSpPr>
          <p:cNvPr id="4" name="Footer Placeholder 3">
            <a:extLst>
              <a:ext uri="{FF2B5EF4-FFF2-40B4-BE49-F238E27FC236}">
                <a16:creationId xmlns:a16="http://schemas.microsoft.com/office/drawing/2014/main" id="{0190E1E2-3170-880E-EC4C-6D862FAD32AE}"/>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
        <p:nvSpPr>
          <p:cNvPr id="5" name="Slide Number Placeholder 4">
            <a:extLst>
              <a:ext uri="{FF2B5EF4-FFF2-40B4-BE49-F238E27FC236}">
                <a16:creationId xmlns:a16="http://schemas.microsoft.com/office/drawing/2014/main" id="{691CE4E8-C3DD-055C-795F-5AD7254B77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pic>
        <p:nvPicPr>
          <p:cNvPr id="3077" name="Picture 5">
            <a:extLst>
              <a:ext uri="{FF2B5EF4-FFF2-40B4-BE49-F238E27FC236}">
                <a16:creationId xmlns:a16="http://schemas.microsoft.com/office/drawing/2014/main" id="{2F826CE6-B47C-59C5-219F-CB34D873B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986" y="1999592"/>
            <a:ext cx="3240408" cy="7878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5BFBEED-5A43-D690-23F6-CB1179116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190" y="3903771"/>
            <a:ext cx="4461710" cy="234207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72105598-6813-6E8F-70F7-417300587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911" y="3551124"/>
            <a:ext cx="1746298" cy="26947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00BB867-8100-9220-CE44-ECD6C5720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989" y="1456591"/>
            <a:ext cx="1908953" cy="19835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E0D2B04-6A29-1DF0-0EAB-3142D4792A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099" y="1456591"/>
            <a:ext cx="3567831" cy="478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1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98B05-05AF-3341-72BB-40704AACF786}"/>
              </a:ext>
            </a:extLst>
          </p:cNvPr>
          <p:cNvPicPr>
            <a:picLocks noChangeAspect="1"/>
          </p:cNvPicPr>
          <p:nvPr/>
        </p:nvPicPr>
        <p:blipFill>
          <a:blip r:embed="rId2"/>
          <a:stretch>
            <a:fillRect/>
          </a:stretch>
        </p:blipFill>
        <p:spPr>
          <a:xfrm>
            <a:off x="0" y="441943"/>
            <a:ext cx="3655862" cy="1455575"/>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ea typeface="+mn-ea"/>
              <a:cs typeface="+mn-cs"/>
            </a:endParaRPr>
          </a:p>
        </p:txBody>
      </p:sp>
      <p:sp>
        <p:nvSpPr>
          <p:cNvPr id="14" name="Title 13">
            <a:extLst>
              <a:ext uri="{FF2B5EF4-FFF2-40B4-BE49-F238E27FC236}">
                <a16:creationId xmlns:a16="http://schemas.microsoft.com/office/drawing/2014/main" id="{89807974-B11E-AC4D-A76A-2E0A2D314AD2}"/>
              </a:ext>
            </a:extLst>
          </p:cNvPr>
          <p:cNvSpPr>
            <a:spLocks noGrp="1"/>
          </p:cNvSpPr>
          <p:nvPr>
            <p:ph type="title"/>
          </p:nvPr>
        </p:nvSpPr>
        <p:spPr>
          <a:xfrm>
            <a:off x="477492" y="1608185"/>
            <a:ext cx="5315318" cy="1280098"/>
          </a:xfrm>
        </p:spPr>
        <p:txBody>
          <a:bodyPr/>
          <a:lstStyle/>
          <a:p>
            <a:r>
              <a:rPr lang="en-US" b="0" i="0" u="none" strike="noStrike" dirty="0">
                <a:solidFill>
                  <a:schemeClr val="accent1"/>
                </a:solidFill>
                <a:effectLst/>
                <a:latin typeface="Prometo" panose="020B0604030203060203" pitchFamily="34" charset="0"/>
              </a:rPr>
              <a:t>Multiple Methods for Access and Storing</a:t>
            </a:r>
            <a:endParaRPr lang="en-US" dirty="0">
              <a:solidFill>
                <a:schemeClr val="accent1"/>
              </a:solidFill>
              <a:latin typeface="Prometo" panose="020B0604030203060203" pitchFamily="34" charset="0"/>
            </a:endParaRPr>
          </a:p>
        </p:txBody>
      </p:sp>
      <p:sp>
        <p:nvSpPr>
          <p:cNvPr id="2" name="Footer Placeholder 1">
            <a:extLst>
              <a:ext uri="{FF2B5EF4-FFF2-40B4-BE49-F238E27FC236}">
                <a16:creationId xmlns:a16="http://schemas.microsoft.com/office/drawing/2014/main" id="{9E477DF7-13E7-5D4D-9351-F979A67AF3F3}"/>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3" name="TextBox 2">
            <a:extLst>
              <a:ext uri="{FF2B5EF4-FFF2-40B4-BE49-F238E27FC236}">
                <a16:creationId xmlns:a16="http://schemas.microsoft.com/office/drawing/2014/main" id="{ED41750D-7593-B3E0-F34C-7A1E5788AB17}"/>
              </a:ext>
            </a:extLst>
          </p:cNvPr>
          <p:cNvSpPr txBox="1"/>
          <p:nvPr/>
        </p:nvSpPr>
        <p:spPr>
          <a:xfrm>
            <a:off x="507420" y="2740090"/>
            <a:ext cx="4189271" cy="2948179"/>
          </a:xfrm>
          <a:prstGeom prst="rect">
            <a:avLst/>
          </a:prstGeom>
          <a:noFill/>
        </p:spPr>
        <p:txBody>
          <a:bodyPr wrap="square" lIns="0" rIns="0" rtlCol="0">
            <a:spAutoFit/>
          </a:bodyPr>
          <a:lstStyle/>
          <a:p>
            <a:pPr marL="285750" marR="0" lvl="0"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SMART Authorization​</a:t>
            </a:r>
          </a:p>
          <a:p>
            <a:pPr marL="742950" marR="0" lvl="1"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Century Gothic" panose="020F0302020204030204"/>
                <a:ea typeface="+mn-ea"/>
                <a:cs typeface="+mn-cs"/>
              </a:rPr>
              <a:t>Epic</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a:p>
            <a:pPr marL="742950" marR="0" lvl="1"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Century Gothic" panose="020F0302020204030204"/>
                <a:ea typeface="+mn-ea"/>
                <a:cs typeface="+mn-cs"/>
              </a:rPr>
              <a:t>Oracle/Cerner</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a:p>
            <a:pPr marL="742950" marR="0" lvl="1"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Century Gothic" panose="020F0302020204030204"/>
                <a:ea typeface="+mn-ea"/>
                <a:cs typeface="+mn-cs"/>
              </a:rPr>
              <a:t>MEDITECH</a:t>
            </a: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a:t>
            </a:r>
          </a:p>
          <a:p>
            <a:pPr marL="285750" marR="0" lvl="0"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FHIR URL​</a:t>
            </a:r>
          </a:p>
          <a:p>
            <a:pPr marL="285750" marR="0" lvl="0"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FHIR Bundle​</a:t>
            </a:r>
          </a:p>
          <a:p>
            <a:pPr marL="285750" marR="0" lvl="0" indent="-285750" algn="l" defTabSz="914400" rtl="0" eaLnBrk="1" fontAlgn="base" latinLnBrk="0" hangingPunct="1">
              <a:lnSpc>
                <a:spcPct val="15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TEFCA Query</a:t>
            </a:r>
          </a:p>
        </p:txBody>
      </p:sp>
      <p:pic>
        <p:nvPicPr>
          <p:cNvPr id="1026" name="Picture 2">
            <a:extLst>
              <a:ext uri="{FF2B5EF4-FFF2-40B4-BE49-F238E27FC236}">
                <a16:creationId xmlns:a16="http://schemas.microsoft.com/office/drawing/2014/main" id="{BA1343C8-CF4A-09A2-1E65-9F43AB9B15C0}"/>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925" r="9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0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aphical user interface, text, application&#10;&#10;AI-generated content may be incorrect.">
            <a:extLst>
              <a:ext uri="{FF2B5EF4-FFF2-40B4-BE49-F238E27FC236}">
                <a16:creationId xmlns:a16="http://schemas.microsoft.com/office/drawing/2014/main" id="{A2C5A4AD-C389-DFA6-B674-633E79D456A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56" b="2256"/>
          <a:stretch>
            <a:fillRect/>
          </a:stretch>
        </p:blipFill>
        <p:spPr>
          <a:xfrm>
            <a:off x="6223838" y="1441082"/>
            <a:ext cx="1914525" cy="3962400"/>
          </a:xfrm>
        </p:spPr>
      </p:pic>
      <p:pic>
        <p:nvPicPr>
          <p:cNvPr id="21" name="Picture 20">
            <a:extLst>
              <a:ext uri="{FF2B5EF4-FFF2-40B4-BE49-F238E27FC236}">
                <a16:creationId xmlns:a16="http://schemas.microsoft.com/office/drawing/2014/main" id="{93031E35-0150-014D-A6E4-1C88707A03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35186" y="1167253"/>
            <a:ext cx="2477106" cy="4470990"/>
          </a:xfrm>
          <a:prstGeom prst="rect">
            <a:avLst/>
          </a:prstGeom>
        </p:spPr>
      </p:pic>
      <p:pic>
        <p:nvPicPr>
          <p:cNvPr id="5" name="Picture 4">
            <a:extLst>
              <a:ext uri="{FF2B5EF4-FFF2-40B4-BE49-F238E27FC236}">
                <a16:creationId xmlns:a16="http://schemas.microsoft.com/office/drawing/2014/main" id="{8D777EDC-300E-3479-3E21-1AB7A29C3E15}"/>
              </a:ext>
            </a:extLst>
          </p:cNvPr>
          <p:cNvPicPr>
            <a:picLocks noChangeAspect="1"/>
          </p:cNvPicPr>
          <p:nvPr/>
        </p:nvPicPr>
        <p:blipFill>
          <a:blip r:embed="rId4"/>
          <a:stretch>
            <a:fillRect/>
          </a:stretch>
        </p:blipFill>
        <p:spPr>
          <a:xfrm>
            <a:off x="0" y="438718"/>
            <a:ext cx="3657917" cy="1457070"/>
          </a:xfrm>
          <a:prstGeom prst="rect">
            <a:avLst/>
          </a:prstGeom>
        </p:spPr>
      </p:pic>
      <p:sp>
        <p:nvSpPr>
          <p:cNvPr id="2" name="Title 1"/>
          <p:cNvSpPr>
            <a:spLocks noGrp="1"/>
          </p:cNvSpPr>
          <p:nvPr>
            <p:ph type="title"/>
          </p:nvPr>
        </p:nvSpPr>
        <p:spPr>
          <a:xfrm>
            <a:off x="360808" y="2965704"/>
            <a:ext cx="2205113" cy="2631934"/>
          </a:xfrm>
        </p:spPr>
        <p:txBody>
          <a:bodyPr/>
          <a:lstStyle/>
          <a:p>
            <a:r>
              <a:rPr lang="en-US" dirty="0">
                <a:latin typeface="Prometo" panose="020B0604030203060203" pitchFamily="34" charset="0"/>
              </a:rPr>
              <a:t>Mobile Health Summary</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4" name="Footer Placeholder 3">
            <a:extLst>
              <a:ext uri="{FF2B5EF4-FFF2-40B4-BE49-F238E27FC236}">
                <a16:creationId xmlns:a16="http://schemas.microsoft.com/office/drawing/2014/main" id="{5289031A-BF8D-FD4C-B680-9F2FE72313DF}"/>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
        <p:nvSpPr>
          <p:cNvPr id="18" name="TextBox 17">
            <a:extLst>
              <a:ext uri="{FF2B5EF4-FFF2-40B4-BE49-F238E27FC236}">
                <a16:creationId xmlns:a16="http://schemas.microsoft.com/office/drawing/2014/main" id="{739C4036-892A-E145-A26B-F17C882C369D}"/>
              </a:ext>
            </a:extLst>
          </p:cNvPr>
          <p:cNvSpPr txBox="1"/>
          <p:nvPr/>
        </p:nvSpPr>
        <p:spPr>
          <a:xfrm>
            <a:off x="3460214" y="2152414"/>
            <a:ext cx="2205113" cy="116955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77777"/>
                </a:solidFill>
                <a:effectLst/>
                <a:uLnTx/>
                <a:uFillTx/>
                <a:latin typeface="Century Gothic" panose="020F0302020204030204"/>
                <a:ea typeface="+mn-ea"/>
                <a:cs typeface="+mn-cs"/>
              </a:rPr>
              <a:t>Each method of access provides a selection for expiration duration – 1 hour, 1 week, 1 year, Never​</a:t>
            </a:r>
          </a:p>
        </p:txBody>
      </p:sp>
      <p:sp>
        <p:nvSpPr>
          <p:cNvPr id="24" name="TextBox 23">
            <a:extLst>
              <a:ext uri="{FF2B5EF4-FFF2-40B4-BE49-F238E27FC236}">
                <a16:creationId xmlns:a16="http://schemas.microsoft.com/office/drawing/2014/main" id="{70415C55-CC52-1C44-928A-EF2790342934}"/>
              </a:ext>
            </a:extLst>
          </p:cNvPr>
          <p:cNvSpPr txBox="1"/>
          <p:nvPr/>
        </p:nvSpPr>
        <p:spPr>
          <a:xfrm>
            <a:off x="3457626" y="5344481"/>
            <a:ext cx="2861486" cy="73866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77777"/>
                </a:solidFill>
                <a:effectLst/>
                <a:uLnTx/>
                <a:uFillTx/>
                <a:latin typeface="Century Gothic" panose="020B0502020202020204" pitchFamily="34" charset="0"/>
                <a:ea typeface="+mn-ea"/>
                <a:cs typeface="+mn-cs"/>
              </a:rPr>
              <a:t>Health data from dependents/children accessible under the same Link/QR Code</a:t>
            </a:r>
          </a:p>
        </p:txBody>
      </p:sp>
      <p:sp>
        <p:nvSpPr>
          <p:cNvPr id="26" name="TextBox 25">
            <a:extLst>
              <a:ext uri="{FF2B5EF4-FFF2-40B4-BE49-F238E27FC236}">
                <a16:creationId xmlns:a16="http://schemas.microsoft.com/office/drawing/2014/main" id="{11ACE6B3-10E4-924F-8673-CA5E96D25A48}"/>
              </a:ext>
            </a:extLst>
          </p:cNvPr>
          <p:cNvSpPr txBox="1"/>
          <p:nvPr/>
        </p:nvSpPr>
        <p:spPr>
          <a:xfrm>
            <a:off x="3457626" y="3804618"/>
            <a:ext cx="2205113" cy="95410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77777"/>
                </a:solidFill>
                <a:effectLst/>
                <a:uLnTx/>
                <a:uFillTx/>
                <a:latin typeface="Century Gothic" panose="020F0302020204030204"/>
                <a:ea typeface="+mn-ea"/>
                <a:cs typeface="+mn-cs"/>
              </a:rPr>
              <a:t>SMART Health Link can be passcode protected for additional security.</a:t>
            </a:r>
          </a:p>
        </p:txBody>
      </p:sp>
      <p:sp>
        <p:nvSpPr>
          <p:cNvPr id="27" name="Oval 26">
            <a:extLst>
              <a:ext uri="{FF2B5EF4-FFF2-40B4-BE49-F238E27FC236}">
                <a16:creationId xmlns:a16="http://schemas.microsoft.com/office/drawing/2014/main" id="{8E2EF5A0-8B84-2A49-AEC5-D857F778FAD5}"/>
              </a:ext>
            </a:extLst>
          </p:cNvPr>
          <p:cNvSpPr/>
          <p:nvPr/>
        </p:nvSpPr>
        <p:spPr>
          <a:xfrm>
            <a:off x="2565921" y="1835370"/>
            <a:ext cx="701268" cy="7012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1</a:t>
            </a:r>
          </a:p>
        </p:txBody>
      </p:sp>
      <p:sp>
        <p:nvSpPr>
          <p:cNvPr id="28" name="Oval 27">
            <a:extLst>
              <a:ext uri="{FF2B5EF4-FFF2-40B4-BE49-F238E27FC236}">
                <a16:creationId xmlns:a16="http://schemas.microsoft.com/office/drawing/2014/main" id="{38D436B7-3706-7B42-8D76-B42DEBC31FEC}"/>
              </a:ext>
            </a:extLst>
          </p:cNvPr>
          <p:cNvSpPr/>
          <p:nvPr/>
        </p:nvSpPr>
        <p:spPr>
          <a:xfrm>
            <a:off x="2565921" y="3434314"/>
            <a:ext cx="701268" cy="701268"/>
          </a:xfrm>
          <a:prstGeom prst="ellipse">
            <a:avLst/>
          </a:prstGeom>
          <a:solidFill>
            <a:srgbClr val="D06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2</a:t>
            </a:r>
          </a:p>
        </p:txBody>
      </p:sp>
      <p:sp>
        <p:nvSpPr>
          <p:cNvPr id="33" name="Oval 32">
            <a:extLst>
              <a:ext uri="{FF2B5EF4-FFF2-40B4-BE49-F238E27FC236}">
                <a16:creationId xmlns:a16="http://schemas.microsoft.com/office/drawing/2014/main" id="{6F1B7AAC-81C7-D040-BBDA-2A0C54B58ABE}"/>
              </a:ext>
            </a:extLst>
          </p:cNvPr>
          <p:cNvSpPr/>
          <p:nvPr/>
        </p:nvSpPr>
        <p:spPr>
          <a:xfrm>
            <a:off x="2565921" y="4993847"/>
            <a:ext cx="701268" cy="7012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Prometo Medium" panose="020B0704030203060203" pitchFamily="34" charset="0"/>
                <a:ea typeface="+mn-ea"/>
                <a:cs typeface="+mn-cs"/>
              </a:rPr>
              <a:t>3</a:t>
            </a:r>
          </a:p>
        </p:txBody>
      </p:sp>
      <p:sp>
        <p:nvSpPr>
          <p:cNvPr id="34" name="TextBox 33">
            <a:extLst>
              <a:ext uri="{FF2B5EF4-FFF2-40B4-BE49-F238E27FC236}">
                <a16:creationId xmlns:a16="http://schemas.microsoft.com/office/drawing/2014/main" id="{C876C931-B8E4-F84F-8FDA-7541A20A84B1}"/>
              </a:ext>
            </a:extLst>
          </p:cNvPr>
          <p:cNvSpPr txBox="1"/>
          <p:nvPr/>
        </p:nvSpPr>
        <p:spPr>
          <a:xfrm>
            <a:off x="3398453" y="1895788"/>
            <a:ext cx="20873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E22AA"/>
                </a:solidFill>
                <a:effectLst/>
                <a:uLnTx/>
                <a:uFillTx/>
                <a:latin typeface="Prometo" panose="020B0604030203060203" pitchFamily="34" charset="0"/>
                <a:ea typeface="+mn-ea"/>
                <a:cs typeface="+mn-cs"/>
              </a:rPr>
              <a:t>Patient Controlled</a:t>
            </a:r>
          </a:p>
        </p:txBody>
      </p:sp>
      <p:sp>
        <p:nvSpPr>
          <p:cNvPr id="35" name="TextBox 34">
            <a:extLst>
              <a:ext uri="{FF2B5EF4-FFF2-40B4-BE49-F238E27FC236}">
                <a16:creationId xmlns:a16="http://schemas.microsoft.com/office/drawing/2014/main" id="{CE44584A-55D5-4A43-905F-011F82E48ACA}"/>
              </a:ext>
            </a:extLst>
          </p:cNvPr>
          <p:cNvSpPr txBox="1"/>
          <p:nvPr/>
        </p:nvSpPr>
        <p:spPr>
          <a:xfrm>
            <a:off x="3339830" y="3503398"/>
            <a:ext cx="22046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E22AA"/>
                </a:solidFill>
                <a:effectLst/>
                <a:uLnTx/>
                <a:uFillTx/>
                <a:latin typeface="Prometo" panose="020B0604030203060203" pitchFamily="34" charset="0"/>
                <a:ea typeface="+mn-ea"/>
                <a:cs typeface="+mn-cs"/>
              </a:rPr>
              <a:t>Verifiable &amp; Secure</a:t>
            </a:r>
          </a:p>
        </p:txBody>
      </p:sp>
      <p:sp>
        <p:nvSpPr>
          <p:cNvPr id="36" name="TextBox 35">
            <a:extLst>
              <a:ext uri="{FF2B5EF4-FFF2-40B4-BE49-F238E27FC236}">
                <a16:creationId xmlns:a16="http://schemas.microsoft.com/office/drawing/2014/main" id="{E27D2C30-36DE-E849-87DB-C53CD77C019D}"/>
              </a:ext>
            </a:extLst>
          </p:cNvPr>
          <p:cNvSpPr txBox="1"/>
          <p:nvPr/>
        </p:nvSpPr>
        <p:spPr>
          <a:xfrm>
            <a:off x="3339830" y="5078364"/>
            <a:ext cx="29792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E22AA"/>
                </a:solidFill>
                <a:effectLst/>
                <a:uLnTx/>
                <a:uFillTx/>
                <a:latin typeface="Prometo" panose="020B0604030203060203" pitchFamily="34" charset="0"/>
                <a:ea typeface="+mn-ea"/>
                <a:cs typeface="+mn-cs"/>
              </a:rPr>
              <a:t>Manage Dependent Records</a:t>
            </a:r>
          </a:p>
        </p:txBody>
      </p:sp>
    </p:spTree>
    <p:extLst>
      <p:ext uri="{BB962C8B-B14F-4D97-AF65-F5344CB8AC3E}">
        <p14:creationId xmlns:p14="http://schemas.microsoft.com/office/powerpoint/2010/main" val="691843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ED0889-E8F6-D2E3-6192-380E10AD37D7}"/>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
        <p:nvSpPr>
          <p:cNvPr id="5" name="Slide Number Placeholder 4">
            <a:extLst>
              <a:ext uri="{FF2B5EF4-FFF2-40B4-BE49-F238E27FC236}">
                <a16:creationId xmlns:a16="http://schemas.microsoft.com/office/drawing/2014/main" id="{D22373DF-0484-FA1B-1500-6570237E4A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pic>
        <p:nvPicPr>
          <p:cNvPr id="8194" name="Picture 2" descr="Advance Care Planning and Serious Illness">
            <a:extLst>
              <a:ext uri="{FF2B5EF4-FFF2-40B4-BE49-F238E27FC236}">
                <a16:creationId xmlns:a16="http://schemas.microsoft.com/office/drawing/2014/main" id="{A6612E26-F585-AFEE-2D90-42DD88DAE069}"/>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10560" y="502800"/>
            <a:ext cx="2471024" cy="1628194"/>
          </a:xfrm>
          <a:prstGeom prst="rect">
            <a:avLst/>
          </a:prstGeom>
          <a:solidFill>
            <a:srgbClr val="92D050">
              <a:alpha val="0"/>
            </a:srgbClr>
          </a:solidFill>
        </p:spPr>
      </p:pic>
      <p:pic>
        <p:nvPicPr>
          <p:cNvPr id="9" name="Content Placeholder 8">
            <a:extLst>
              <a:ext uri="{FF2B5EF4-FFF2-40B4-BE49-F238E27FC236}">
                <a16:creationId xmlns:a16="http://schemas.microsoft.com/office/drawing/2014/main" id="{A943CE74-C42F-5AE2-73B9-660C19B056F6}"/>
              </a:ext>
            </a:extLst>
          </p:cNvPr>
          <p:cNvPicPr>
            <a:picLocks noGrp="1" noChangeAspect="1"/>
          </p:cNvPicPr>
          <p:nvPr>
            <p:ph sz="quarter" idx="13"/>
          </p:nvPr>
        </p:nvPicPr>
        <p:blipFill>
          <a:blip r:embed="rId5"/>
          <a:stretch>
            <a:fillRect/>
          </a:stretch>
        </p:blipFill>
        <p:spPr>
          <a:xfrm>
            <a:off x="6954984" y="0"/>
            <a:ext cx="5309753" cy="6853980"/>
          </a:xfrm>
        </p:spPr>
      </p:pic>
      <p:sp>
        <p:nvSpPr>
          <p:cNvPr id="6" name="TextBox 5">
            <a:extLst>
              <a:ext uri="{FF2B5EF4-FFF2-40B4-BE49-F238E27FC236}">
                <a16:creationId xmlns:a16="http://schemas.microsoft.com/office/drawing/2014/main" id="{288E093F-88D3-C65E-6F2C-FEC506CFEBD9}"/>
              </a:ext>
            </a:extLst>
          </p:cNvPr>
          <p:cNvSpPr txBox="1"/>
          <p:nvPr/>
        </p:nvSpPr>
        <p:spPr>
          <a:xfrm>
            <a:off x="635620" y="2174488"/>
            <a:ext cx="7125629" cy="357020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Portable Orders for Life Sustaining Treatments</a:t>
            </a:r>
          </a:p>
          <a:p>
            <a:pPr marL="0" marR="0" lvl="0" indent="0" algn="l" defTabSz="914400" rtl="0" eaLnBrk="1" fontAlgn="auto" latinLnBrk="0" hangingPunct="1">
              <a:lnSpc>
                <a:spcPct val="100000"/>
              </a:lnSpc>
              <a:spcBef>
                <a:spcPts val="0"/>
              </a:spcBef>
              <a:spcAft>
                <a:spcPts val="600"/>
              </a:spcAft>
              <a:buClr>
                <a:srgbClr val="FF5959"/>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Moving from paper forms to digital portable wishes</a:t>
            </a:r>
          </a:p>
          <a:p>
            <a:pPr marL="742950" marR="0" lvl="1" indent="-285750" algn="l" defTabSz="914400" rtl="0" eaLnBrk="1" fontAlgn="auto" latinLnBrk="0" hangingPunct="1">
              <a:lnSpc>
                <a:spcPct val="100000"/>
              </a:lnSpc>
              <a:spcBef>
                <a:spcPts val="0"/>
              </a:spcBef>
              <a:spcAft>
                <a:spcPts val="0"/>
              </a:spcAft>
              <a:buClr>
                <a:srgbClr val="1E22AA"/>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POLST</a:t>
            </a:r>
          </a:p>
          <a:p>
            <a:pPr marL="742950" marR="0" lvl="1" indent="-285750" algn="l" defTabSz="914400" rtl="0" eaLnBrk="1" fontAlgn="auto" latinLnBrk="0" hangingPunct="1">
              <a:lnSpc>
                <a:spcPct val="100000"/>
              </a:lnSpc>
              <a:spcBef>
                <a:spcPts val="0"/>
              </a:spcBef>
              <a:spcAft>
                <a:spcPts val="0"/>
              </a:spcAft>
              <a:buClr>
                <a:srgbClr val="1E22AA"/>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Advanced Directives</a:t>
            </a:r>
          </a:p>
          <a:p>
            <a:pPr marL="742950" marR="0" lvl="1" indent="-285750" algn="l" defTabSz="914400" rtl="0" eaLnBrk="1" fontAlgn="auto" latinLnBrk="0" hangingPunct="1">
              <a:lnSpc>
                <a:spcPct val="100000"/>
              </a:lnSpc>
              <a:spcBef>
                <a:spcPts val="0"/>
              </a:spcBef>
              <a:spcAft>
                <a:spcPts val="0"/>
              </a:spcAft>
              <a:buClr>
                <a:srgbClr val="1E22AA"/>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MHAD</a:t>
            </a:r>
          </a:p>
          <a:p>
            <a:pPr marL="742950" marR="0" lvl="1" indent="-285750" algn="l" defTabSz="914400" rtl="0" eaLnBrk="1" fontAlgn="auto" latinLnBrk="0" hangingPunct="1">
              <a:lnSpc>
                <a:spcPct val="100000"/>
              </a:lnSpc>
              <a:spcBef>
                <a:spcPts val="0"/>
              </a:spcBef>
              <a:spcAft>
                <a:spcPts val="0"/>
              </a:spcAft>
              <a:buClr>
                <a:srgbClr val="1E22AA"/>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Power of Attorney</a:t>
            </a:r>
          </a:p>
          <a:p>
            <a:pPr marL="457200" marR="0" lvl="1" indent="0" algn="l" defTabSz="914400" rtl="0" eaLnBrk="1" fontAlgn="auto" latinLnBrk="0" hangingPunct="1">
              <a:lnSpc>
                <a:spcPct val="100000"/>
              </a:lnSpc>
              <a:spcBef>
                <a:spcPts val="0"/>
              </a:spcBef>
              <a:spcAft>
                <a:spcPts val="0"/>
              </a:spcAft>
              <a:buClr>
                <a:srgbClr val="1E22AA"/>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Participating in HL7 standards development</a:t>
            </a:r>
          </a:p>
          <a:p>
            <a:pPr marL="457200" marR="0" lvl="1" indent="0" algn="l" defTabSz="914400" rtl="0" eaLnBrk="1" fontAlgn="auto" latinLnBrk="0" hangingPunct="1">
              <a:lnSpc>
                <a:spcPct val="100000"/>
              </a:lnSpc>
              <a:spcBef>
                <a:spcPts val="0"/>
              </a:spcBef>
              <a:spcAft>
                <a:spcPts val="0"/>
              </a:spcAft>
              <a:buClr>
                <a:srgbClr val="1E22AA"/>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5959"/>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Currently in WA legislative process</a:t>
            </a:r>
          </a:p>
          <a:p>
            <a:pPr marL="742950" marR="0" lvl="1" indent="-285750" algn="l" defTabSz="914400" rtl="0" eaLnBrk="1" fontAlgn="auto" latinLnBrk="0" hangingPunct="1">
              <a:lnSpc>
                <a:spcPct val="100000"/>
              </a:lnSpc>
              <a:spcBef>
                <a:spcPts val="0"/>
              </a:spcBef>
              <a:spcAft>
                <a:spcPts val="0"/>
              </a:spcAft>
              <a:buClr>
                <a:srgbClr val="1E22AA"/>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mn-cs"/>
              </a:rPr>
              <a:t>HB 1724</a:t>
            </a:r>
          </a:p>
        </p:txBody>
      </p:sp>
      <p:pic>
        <p:nvPicPr>
          <p:cNvPr id="2" name="Picture 1">
            <a:extLst>
              <a:ext uri="{FF2B5EF4-FFF2-40B4-BE49-F238E27FC236}">
                <a16:creationId xmlns:a16="http://schemas.microsoft.com/office/drawing/2014/main" id="{8B093FAE-E105-9216-B9DD-91BCD6BAFF6C}"/>
              </a:ext>
            </a:extLst>
          </p:cNvPr>
          <p:cNvPicPr>
            <a:picLocks noChangeAspect="1"/>
          </p:cNvPicPr>
          <p:nvPr/>
        </p:nvPicPr>
        <p:blipFill>
          <a:blip r:embed="rId6"/>
          <a:stretch>
            <a:fillRect/>
          </a:stretch>
        </p:blipFill>
        <p:spPr>
          <a:xfrm>
            <a:off x="-97581" y="547579"/>
            <a:ext cx="3616631" cy="1439955"/>
          </a:xfrm>
          <a:prstGeom prst="rect">
            <a:avLst/>
          </a:prstGeom>
        </p:spPr>
      </p:pic>
    </p:spTree>
    <p:extLst>
      <p:ext uri="{BB962C8B-B14F-4D97-AF65-F5344CB8AC3E}">
        <p14:creationId xmlns:p14="http://schemas.microsoft.com/office/powerpoint/2010/main" val="299063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CCB9-ADAE-54F7-5BBC-E6C2D4087D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C15B5-D8FA-F1B5-55DA-CCCC8A5BEE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3" name="Title 2">
            <a:extLst>
              <a:ext uri="{FF2B5EF4-FFF2-40B4-BE49-F238E27FC236}">
                <a16:creationId xmlns:a16="http://schemas.microsoft.com/office/drawing/2014/main" id="{AE34CBE6-BB3D-4241-0230-A73C667E8369}"/>
              </a:ext>
            </a:extLst>
          </p:cNvPr>
          <p:cNvSpPr>
            <a:spLocks noGrp="1"/>
          </p:cNvSpPr>
          <p:nvPr>
            <p:ph type="title"/>
          </p:nvPr>
        </p:nvSpPr>
        <p:spPr>
          <a:xfrm>
            <a:off x="457336" y="828003"/>
            <a:ext cx="10591800" cy="999994"/>
          </a:xfrm>
        </p:spPr>
        <p:txBody>
          <a:bodyPr/>
          <a:lstStyle/>
          <a:p>
            <a:pPr algn="ctr"/>
            <a:r>
              <a:rPr lang="en-US" dirty="0">
                <a:latin typeface="Prometo" panose="020B0604030203060203" pitchFamily="34" charset="0"/>
              </a:rPr>
              <a:t>Public-Private-Academic Partnerships</a:t>
            </a:r>
          </a:p>
        </p:txBody>
      </p:sp>
      <p:sp>
        <p:nvSpPr>
          <p:cNvPr id="5" name="Footer Placeholder 4">
            <a:extLst>
              <a:ext uri="{FF2B5EF4-FFF2-40B4-BE49-F238E27FC236}">
                <a16:creationId xmlns:a16="http://schemas.microsoft.com/office/drawing/2014/main" id="{409528DB-C3F8-4E1B-3387-FAA2E77F9DB1}"/>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pic>
        <p:nvPicPr>
          <p:cNvPr id="4" name="Picture 3">
            <a:extLst>
              <a:ext uri="{FF2B5EF4-FFF2-40B4-BE49-F238E27FC236}">
                <a16:creationId xmlns:a16="http://schemas.microsoft.com/office/drawing/2014/main" id="{F3827123-B896-C39E-9E63-FAE252A25702}"/>
              </a:ext>
            </a:extLst>
          </p:cNvPr>
          <p:cNvPicPr>
            <a:picLocks noChangeAspect="1"/>
          </p:cNvPicPr>
          <p:nvPr/>
        </p:nvPicPr>
        <p:blipFill>
          <a:blip r:embed="rId3"/>
          <a:stretch>
            <a:fillRect/>
          </a:stretch>
        </p:blipFill>
        <p:spPr>
          <a:xfrm>
            <a:off x="7746907" y="3024431"/>
            <a:ext cx="1952625" cy="704850"/>
          </a:xfrm>
          <a:prstGeom prst="rect">
            <a:avLst/>
          </a:prstGeom>
        </p:spPr>
      </p:pic>
      <p:pic>
        <p:nvPicPr>
          <p:cNvPr id="6" name="Picture 5">
            <a:extLst>
              <a:ext uri="{FF2B5EF4-FFF2-40B4-BE49-F238E27FC236}">
                <a16:creationId xmlns:a16="http://schemas.microsoft.com/office/drawing/2014/main" id="{C24FCCA8-FC67-FD3E-AEB0-375C2311B1D0}"/>
              </a:ext>
            </a:extLst>
          </p:cNvPr>
          <p:cNvPicPr>
            <a:picLocks noChangeAspect="1"/>
          </p:cNvPicPr>
          <p:nvPr/>
        </p:nvPicPr>
        <p:blipFill>
          <a:blip r:embed="rId4"/>
          <a:stretch>
            <a:fillRect/>
          </a:stretch>
        </p:blipFill>
        <p:spPr>
          <a:xfrm>
            <a:off x="5098460" y="3313351"/>
            <a:ext cx="2238369" cy="231298"/>
          </a:xfrm>
          <a:prstGeom prst="rect">
            <a:avLst/>
          </a:prstGeom>
        </p:spPr>
      </p:pic>
      <p:pic>
        <p:nvPicPr>
          <p:cNvPr id="7" name="Picture 2" descr="HL7 Publishes FHIR® Release 4">
            <a:extLst>
              <a:ext uri="{FF2B5EF4-FFF2-40B4-BE49-F238E27FC236}">
                <a16:creationId xmlns:a16="http://schemas.microsoft.com/office/drawing/2014/main" id="{28B300B9-3346-2B8E-1198-1A58C09F26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564" y="2926346"/>
            <a:ext cx="2166131" cy="7527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7FC5921-94BB-8685-35CD-AAD58C890A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36" y="1826174"/>
            <a:ext cx="23812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47AC75-96E3-0EF5-252F-B2FA3394B3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424" y="1948777"/>
            <a:ext cx="6000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3A53E57-5ED1-A0F8-66A8-4AA911F46E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8366" y="1829734"/>
            <a:ext cx="8572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go, icon&#10;&#10;Description automatically generated">
            <a:extLst>
              <a:ext uri="{FF2B5EF4-FFF2-40B4-BE49-F238E27FC236}">
                <a16:creationId xmlns:a16="http://schemas.microsoft.com/office/drawing/2014/main" id="{07ACDB80-9AEC-6962-8249-EE66DCA37D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2816" y="1921424"/>
            <a:ext cx="6572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D81A0902-EA4E-FC5C-B7C9-D26FF86E52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4540" y="1921424"/>
            <a:ext cx="8191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2D445961-32DC-BEAE-FAAE-B4489B6FCD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93690" y="1948777"/>
            <a:ext cx="2252129" cy="53339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04ECBBFB-0017-B0BA-2794-312E37E703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598" y="5383633"/>
            <a:ext cx="13620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4D2FDAEF-2FDF-C06D-F2C2-A8F16A5C98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5650" y="3980497"/>
            <a:ext cx="1734396" cy="949009"/>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Mitre Corporation - Wikipedia">
            <a:extLst>
              <a:ext uri="{FF2B5EF4-FFF2-40B4-BE49-F238E27FC236}">
                <a16:creationId xmlns:a16="http://schemas.microsoft.com/office/drawing/2014/main" id="{CA94C7D6-1E85-6867-2ACB-088BA9490B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7675" y="4064476"/>
            <a:ext cx="19621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ublic Health — Seattle &amp; King County logo">
            <a:extLst>
              <a:ext uri="{FF2B5EF4-FFF2-40B4-BE49-F238E27FC236}">
                <a16:creationId xmlns:a16="http://schemas.microsoft.com/office/drawing/2014/main" id="{08314C69-31B7-F601-2CC8-99D63A782D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8765" y="4265198"/>
            <a:ext cx="2314676" cy="47731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42862FF-38F7-BE32-C0D1-B407E1D71F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19688" y="5193897"/>
            <a:ext cx="1854439" cy="956377"/>
          </a:xfrm>
          <a:prstGeom prst="rect">
            <a:avLst/>
          </a:prstGeom>
        </p:spPr>
      </p:pic>
      <p:pic>
        <p:nvPicPr>
          <p:cNvPr id="9" name="Picture 14" descr="Home | J Michael Consulting">
            <a:extLst>
              <a:ext uri="{FF2B5EF4-FFF2-40B4-BE49-F238E27FC236}">
                <a16:creationId xmlns:a16="http://schemas.microsoft.com/office/drawing/2014/main" id="{C0F1D4F1-074A-EDCF-8D45-B692A6FD53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0240" y="2818871"/>
            <a:ext cx="1882085" cy="11189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D98060-C18B-0FAD-CD0A-F9DDB154997E}"/>
              </a:ext>
            </a:extLst>
          </p:cNvPr>
          <p:cNvPicPr>
            <a:picLocks noChangeAspect="1"/>
          </p:cNvPicPr>
          <p:nvPr/>
        </p:nvPicPr>
        <p:blipFill>
          <a:blip r:embed="rId19"/>
          <a:stretch>
            <a:fillRect/>
          </a:stretch>
        </p:blipFill>
        <p:spPr>
          <a:xfrm>
            <a:off x="512175" y="4184979"/>
            <a:ext cx="2374617" cy="615866"/>
          </a:xfrm>
          <a:prstGeom prst="rect">
            <a:avLst/>
          </a:prstGeom>
        </p:spPr>
      </p:pic>
      <p:pic>
        <p:nvPicPr>
          <p:cNvPr id="11" name="Picture 10" descr="A blue letter with a white background&#10;&#10;Description automatically generated">
            <a:extLst>
              <a:ext uri="{FF2B5EF4-FFF2-40B4-BE49-F238E27FC236}">
                <a16:creationId xmlns:a16="http://schemas.microsoft.com/office/drawing/2014/main" id="{13483504-C446-434B-8E6D-8AA6B318577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9547" y="5355211"/>
            <a:ext cx="1465644" cy="566433"/>
          </a:xfrm>
          <a:prstGeom prst="rect">
            <a:avLst/>
          </a:prstGeom>
        </p:spPr>
      </p:pic>
      <p:pic>
        <p:nvPicPr>
          <p:cNvPr id="13" name="Picture 12">
            <a:extLst>
              <a:ext uri="{FF2B5EF4-FFF2-40B4-BE49-F238E27FC236}">
                <a16:creationId xmlns:a16="http://schemas.microsoft.com/office/drawing/2014/main" id="{D7C78951-10F4-93C4-B2BF-033FE8A20388}"/>
              </a:ext>
            </a:extLst>
          </p:cNvPr>
          <p:cNvPicPr>
            <a:picLocks noChangeAspect="1"/>
          </p:cNvPicPr>
          <p:nvPr/>
        </p:nvPicPr>
        <p:blipFill>
          <a:blip r:embed="rId21"/>
          <a:stretch>
            <a:fillRect/>
          </a:stretch>
        </p:blipFill>
        <p:spPr>
          <a:xfrm>
            <a:off x="3286237" y="1983441"/>
            <a:ext cx="890093" cy="597460"/>
          </a:xfrm>
          <a:prstGeom prst="rect">
            <a:avLst/>
          </a:prstGeom>
        </p:spPr>
      </p:pic>
      <p:pic>
        <p:nvPicPr>
          <p:cNvPr id="14" name="Picture 13">
            <a:extLst>
              <a:ext uri="{FF2B5EF4-FFF2-40B4-BE49-F238E27FC236}">
                <a16:creationId xmlns:a16="http://schemas.microsoft.com/office/drawing/2014/main" id="{FB2A364A-8115-5193-A10E-700735633890}"/>
              </a:ext>
            </a:extLst>
          </p:cNvPr>
          <p:cNvPicPr>
            <a:picLocks noChangeAspect="1"/>
          </p:cNvPicPr>
          <p:nvPr/>
        </p:nvPicPr>
        <p:blipFill>
          <a:blip r:embed="rId22"/>
          <a:stretch>
            <a:fillRect/>
          </a:stretch>
        </p:blipFill>
        <p:spPr>
          <a:xfrm>
            <a:off x="9023001" y="5031091"/>
            <a:ext cx="2422818" cy="478188"/>
          </a:xfrm>
          <a:prstGeom prst="rect">
            <a:avLst/>
          </a:prstGeom>
        </p:spPr>
      </p:pic>
      <p:pic>
        <p:nvPicPr>
          <p:cNvPr id="15" name="Picture 14">
            <a:extLst>
              <a:ext uri="{FF2B5EF4-FFF2-40B4-BE49-F238E27FC236}">
                <a16:creationId xmlns:a16="http://schemas.microsoft.com/office/drawing/2014/main" id="{D87B5B3A-99A0-9D53-8060-E2DBFBE06AF5}"/>
              </a:ext>
            </a:extLst>
          </p:cNvPr>
          <p:cNvPicPr>
            <a:picLocks noChangeAspect="1"/>
          </p:cNvPicPr>
          <p:nvPr/>
        </p:nvPicPr>
        <p:blipFill>
          <a:blip r:embed="rId23"/>
          <a:stretch>
            <a:fillRect/>
          </a:stretch>
        </p:blipFill>
        <p:spPr>
          <a:xfrm>
            <a:off x="5098460" y="4249654"/>
            <a:ext cx="1393872" cy="462140"/>
          </a:xfrm>
          <a:prstGeom prst="rect">
            <a:avLst/>
          </a:prstGeom>
        </p:spPr>
      </p:pic>
      <p:pic>
        <p:nvPicPr>
          <p:cNvPr id="16" name="Picture 15">
            <a:extLst>
              <a:ext uri="{FF2B5EF4-FFF2-40B4-BE49-F238E27FC236}">
                <a16:creationId xmlns:a16="http://schemas.microsoft.com/office/drawing/2014/main" id="{98F01717-591C-74E8-F7A5-A167C99F7EC8}"/>
              </a:ext>
            </a:extLst>
          </p:cNvPr>
          <p:cNvPicPr>
            <a:picLocks noChangeAspect="1"/>
          </p:cNvPicPr>
          <p:nvPr/>
        </p:nvPicPr>
        <p:blipFill>
          <a:blip r:embed="rId24"/>
          <a:stretch>
            <a:fillRect/>
          </a:stretch>
        </p:blipFill>
        <p:spPr>
          <a:xfrm>
            <a:off x="10144382" y="3267379"/>
            <a:ext cx="1670449" cy="237765"/>
          </a:xfrm>
          <a:prstGeom prst="rect">
            <a:avLst/>
          </a:prstGeom>
        </p:spPr>
      </p:pic>
      <p:pic>
        <p:nvPicPr>
          <p:cNvPr id="1026" name="Picture 2" descr="The Sequoia Project eHealth Exchange">
            <a:extLst>
              <a:ext uri="{FF2B5EF4-FFF2-40B4-BE49-F238E27FC236}">
                <a16:creationId xmlns:a16="http://schemas.microsoft.com/office/drawing/2014/main" id="{89C02188-CE1E-C448-7BD4-5A1A811A73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30551" y="5878933"/>
            <a:ext cx="2391683" cy="2870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8456C43-FF97-B4DD-EFE3-759B7201FE8E}"/>
              </a:ext>
            </a:extLst>
          </p:cNvPr>
          <p:cNvPicPr>
            <a:picLocks noChangeAspect="1"/>
          </p:cNvPicPr>
          <p:nvPr/>
        </p:nvPicPr>
        <p:blipFill>
          <a:blip r:embed="rId26"/>
          <a:stretch>
            <a:fillRect/>
          </a:stretch>
        </p:blipFill>
        <p:spPr>
          <a:xfrm>
            <a:off x="4376627" y="5089385"/>
            <a:ext cx="1571625" cy="628650"/>
          </a:xfrm>
          <a:prstGeom prst="rect">
            <a:avLst/>
          </a:prstGeom>
        </p:spPr>
      </p:pic>
    </p:spTree>
    <p:extLst>
      <p:ext uri="{BB962C8B-B14F-4D97-AF65-F5344CB8AC3E}">
        <p14:creationId xmlns:p14="http://schemas.microsoft.com/office/powerpoint/2010/main" val="157126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Icon&#10;&#10;AI-generated content may be incorrect.">
            <a:extLst>
              <a:ext uri="{FF2B5EF4-FFF2-40B4-BE49-F238E27FC236}">
                <a16:creationId xmlns:a16="http://schemas.microsoft.com/office/drawing/2014/main" id="{D3D0BD3F-CBD3-99F9-9011-8EDC4998B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857" y="480399"/>
            <a:ext cx="1905000" cy="1905000"/>
          </a:xfrm>
          <a:prstGeom prst="rect">
            <a:avLst/>
          </a:prstGeom>
        </p:spPr>
      </p:pic>
      <p:sp>
        <p:nvSpPr>
          <p:cNvPr id="3" name="Title 2">
            <a:extLst>
              <a:ext uri="{FF2B5EF4-FFF2-40B4-BE49-F238E27FC236}">
                <a16:creationId xmlns:a16="http://schemas.microsoft.com/office/drawing/2014/main" id="{F2F7BC07-ABB1-A041-AF7A-4F188313201A}"/>
              </a:ext>
            </a:extLst>
          </p:cNvPr>
          <p:cNvSpPr>
            <a:spLocks noGrp="1"/>
          </p:cNvSpPr>
          <p:nvPr>
            <p:ph type="title"/>
          </p:nvPr>
        </p:nvSpPr>
        <p:spPr>
          <a:xfrm>
            <a:off x="2242940" y="835715"/>
            <a:ext cx="8839980" cy="770206"/>
          </a:xfrm>
        </p:spPr>
        <p:txBody>
          <a:bodyPr>
            <a:normAutofit/>
          </a:bodyPr>
          <a:lstStyle/>
          <a:p>
            <a:r>
              <a:rPr lang="en-US" dirty="0">
                <a:latin typeface="Prometo" panose="020B0604030203060203" pitchFamily="34" charset="0"/>
              </a:rPr>
              <a:t>Importance of Strategic Partnerships</a:t>
            </a:r>
          </a:p>
        </p:txBody>
      </p:sp>
      <p:sp>
        <p:nvSpPr>
          <p:cNvPr id="2" name="Slide Number Placeholder 1">
            <a:extLst>
              <a:ext uri="{FF2B5EF4-FFF2-40B4-BE49-F238E27FC236}">
                <a16:creationId xmlns:a16="http://schemas.microsoft.com/office/drawing/2014/main" id="{DFCF78A1-858C-3211-998B-A6ECF34288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AF2E6-64A8-0F46-AF27-0A96D82A033B}"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pic>
        <p:nvPicPr>
          <p:cNvPr id="5" name="Picture 4" descr="Logo, icon&#10;&#10;Description automatically generated">
            <a:extLst>
              <a:ext uri="{FF2B5EF4-FFF2-40B4-BE49-F238E27FC236}">
                <a16:creationId xmlns:a16="http://schemas.microsoft.com/office/drawing/2014/main" id="{AA8F262C-A635-ED98-EB1B-FFB1A6729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196" y="2686860"/>
            <a:ext cx="400908" cy="405920"/>
          </a:xfrm>
          <a:prstGeom prst="rect">
            <a:avLst/>
          </a:prstGeom>
        </p:spPr>
      </p:pic>
      <p:pic>
        <p:nvPicPr>
          <p:cNvPr id="6" name="Picture 5" descr="Logo&#10;&#10;Description automatically generated">
            <a:extLst>
              <a:ext uri="{FF2B5EF4-FFF2-40B4-BE49-F238E27FC236}">
                <a16:creationId xmlns:a16="http://schemas.microsoft.com/office/drawing/2014/main" id="{7313B32F-2C40-A129-0E00-54428E76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65" y="2652439"/>
            <a:ext cx="803389" cy="451906"/>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C193D88C-CD35-8BC1-012E-92D8A6B3F4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9493" y="2725559"/>
            <a:ext cx="1022161" cy="206429"/>
          </a:xfrm>
          <a:prstGeom prst="rect">
            <a:avLst/>
          </a:prstGeom>
          <a:solidFill>
            <a:schemeClr val="bg1"/>
          </a:solidFill>
        </p:spPr>
      </p:pic>
      <p:pic>
        <p:nvPicPr>
          <p:cNvPr id="9" name="Picture 8" descr="Logo, company name&#10;&#10;Description automatically generated">
            <a:extLst>
              <a:ext uri="{FF2B5EF4-FFF2-40B4-BE49-F238E27FC236}">
                <a16:creationId xmlns:a16="http://schemas.microsoft.com/office/drawing/2014/main" id="{6E340ED4-9885-1DE1-75EF-EC4C46EF8F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9891" y="3974719"/>
            <a:ext cx="915933" cy="572459"/>
          </a:xfrm>
          <a:prstGeom prst="rect">
            <a:avLst/>
          </a:prstGeom>
        </p:spPr>
      </p:pic>
      <p:pic>
        <p:nvPicPr>
          <p:cNvPr id="16" name="Picture 15">
            <a:extLst>
              <a:ext uri="{FF2B5EF4-FFF2-40B4-BE49-F238E27FC236}">
                <a16:creationId xmlns:a16="http://schemas.microsoft.com/office/drawing/2014/main" id="{0D276399-D574-811B-D905-47F89BF917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768" y="1906194"/>
            <a:ext cx="647648" cy="494039"/>
          </a:xfrm>
          <a:prstGeom prst="rect">
            <a:avLst/>
          </a:prstGeom>
        </p:spPr>
      </p:pic>
      <p:pic>
        <p:nvPicPr>
          <p:cNvPr id="17" name="Picture 16" descr="Logo&#10;&#10;Description automatically generated">
            <a:extLst>
              <a:ext uri="{FF2B5EF4-FFF2-40B4-BE49-F238E27FC236}">
                <a16:creationId xmlns:a16="http://schemas.microsoft.com/office/drawing/2014/main" id="{87FE14A0-F1CF-CA46-DD28-F0465585F4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8760" y="2058512"/>
            <a:ext cx="866977" cy="261538"/>
          </a:xfrm>
          <a:prstGeom prst="rect">
            <a:avLst/>
          </a:prstGeom>
        </p:spPr>
      </p:pic>
      <p:pic>
        <p:nvPicPr>
          <p:cNvPr id="19" name="Picture 18" descr="Logo&#10;&#10;Description automatically generated">
            <a:extLst>
              <a:ext uri="{FF2B5EF4-FFF2-40B4-BE49-F238E27FC236}">
                <a16:creationId xmlns:a16="http://schemas.microsoft.com/office/drawing/2014/main" id="{93025BB5-DB73-6184-617D-F348C1A3AB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9902" y="3369129"/>
            <a:ext cx="607817" cy="340481"/>
          </a:xfrm>
          <a:prstGeom prst="rect">
            <a:avLst/>
          </a:prstGeom>
        </p:spPr>
      </p:pic>
      <p:pic>
        <p:nvPicPr>
          <p:cNvPr id="20" name="Picture 19" descr="Logo, company name&#10;&#10;Description automatically generated">
            <a:extLst>
              <a:ext uri="{FF2B5EF4-FFF2-40B4-BE49-F238E27FC236}">
                <a16:creationId xmlns:a16="http://schemas.microsoft.com/office/drawing/2014/main" id="{8AA93A77-14B8-A20E-42FA-D1FED1BC59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7400" y="3139402"/>
            <a:ext cx="923627" cy="923627"/>
          </a:xfrm>
          <a:prstGeom prst="rect">
            <a:avLst/>
          </a:prstGeom>
        </p:spPr>
      </p:pic>
      <p:pic>
        <p:nvPicPr>
          <p:cNvPr id="21" name="Picture 20" descr="Logo, icon&#10;&#10;Description automatically generated">
            <a:extLst>
              <a:ext uri="{FF2B5EF4-FFF2-40B4-BE49-F238E27FC236}">
                <a16:creationId xmlns:a16="http://schemas.microsoft.com/office/drawing/2014/main" id="{B192CA57-E22F-5C55-C01D-2B7D82C1FA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3869" y="4053556"/>
            <a:ext cx="470147" cy="333143"/>
          </a:xfrm>
          <a:prstGeom prst="rect">
            <a:avLst/>
          </a:prstGeom>
        </p:spPr>
      </p:pic>
      <p:pic>
        <p:nvPicPr>
          <p:cNvPr id="22" name="Picture 21" descr="Background pattern&#10;&#10;Description automatically generated">
            <a:extLst>
              <a:ext uri="{FF2B5EF4-FFF2-40B4-BE49-F238E27FC236}">
                <a16:creationId xmlns:a16="http://schemas.microsoft.com/office/drawing/2014/main" id="{AACF04FD-CF13-EA72-E637-F0F69F3ABF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6926" y="3341326"/>
            <a:ext cx="657515" cy="228332"/>
          </a:xfrm>
          <a:prstGeom prst="rect">
            <a:avLst/>
          </a:prstGeom>
        </p:spPr>
      </p:pic>
      <p:pic>
        <p:nvPicPr>
          <p:cNvPr id="24" name="Picture 23" descr="Icon&#10;&#10;Description automatically generated">
            <a:extLst>
              <a:ext uri="{FF2B5EF4-FFF2-40B4-BE49-F238E27FC236}">
                <a16:creationId xmlns:a16="http://schemas.microsoft.com/office/drawing/2014/main" id="{57EF0F30-D715-7508-FCB3-0FC82BBCA7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2930" y="2595925"/>
            <a:ext cx="455643" cy="455643"/>
          </a:xfrm>
          <a:prstGeom prst="rect">
            <a:avLst/>
          </a:prstGeom>
        </p:spPr>
      </p:pic>
      <p:pic>
        <p:nvPicPr>
          <p:cNvPr id="25" name="Picture 24" descr="Logo&#10;&#10;Description automatically generated with low confidence">
            <a:extLst>
              <a:ext uri="{FF2B5EF4-FFF2-40B4-BE49-F238E27FC236}">
                <a16:creationId xmlns:a16="http://schemas.microsoft.com/office/drawing/2014/main" id="{5D32A23C-8572-11D6-97E1-FFEF3ECA50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16282" y="3974719"/>
            <a:ext cx="505507" cy="505507"/>
          </a:xfrm>
          <a:prstGeom prst="rect">
            <a:avLst/>
          </a:prstGeom>
        </p:spPr>
      </p:pic>
      <p:pic>
        <p:nvPicPr>
          <p:cNvPr id="26" name="Picture 25" descr="Logo&#10;&#10;Description automatically generated">
            <a:extLst>
              <a:ext uri="{FF2B5EF4-FFF2-40B4-BE49-F238E27FC236}">
                <a16:creationId xmlns:a16="http://schemas.microsoft.com/office/drawing/2014/main" id="{AAB95215-EFC3-D20B-EAF7-4EDE77BFB5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96149" y="3461922"/>
            <a:ext cx="1050842" cy="375301"/>
          </a:xfrm>
          <a:prstGeom prst="rect">
            <a:avLst/>
          </a:prstGeom>
        </p:spPr>
      </p:pic>
      <p:pic>
        <p:nvPicPr>
          <p:cNvPr id="27" name="Picture 26" descr="Text&#10;&#10;Description automatically generated">
            <a:extLst>
              <a:ext uri="{FF2B5EF4-FFF2-40B4-BE49-F238E27FC236}">
                <a16:creationId xmlns:a16="http://schemas.microsoft.com/office/drawing/2014/main" id="{C13C9921-E0E2-8780-8CF8-864E3EAFC5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5062" y="2657130"/>
            <a:ext cx="824388" cy="457385"/>
          </a:xfrm>
          <a:prstGeom prst="rect">
            <a:avLst/>
          </a:prstGeom>
        </p:spPr>
      </p:pic>
      <p:pic>
        <p:nvPicPr>
          <p:cNvPr id="28" name="Picture 27" descr="Logo, icon&#10;&#10;Description automatically generated">
            <a:extLst>
              <a:ext uri="{FF2B5EF4-FFF2-40B4-BE49-F238E27FC236}">
                <a16:creationId xmlns:a16="http://schemas.microsoft.com/office/drawing/2014/main" id="{4731CE20-9BD4-A2A2-DEA3-6DCCF62DC8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57364" y="1932106"/>
            <a:ext cx="435907" cy="435907"/>
          </a:xfrm>
          <a:prstGeom prst="rect">
            <a:avLst/>
          </a:prstGeom>
        </p:spPr>
      </p:pic>
      <p:pic>
        <p:nvPicPr>
          <p:cNvPr id="29" name="Picture 28" descr="A picture containing text, outdoor, green, pole&#10;&#10;Description automatically generated">
            <a:extLst>
              <a:ext uri="{FF2B5EF4-FFF2-40B4-BE49-F238E27FC236}">
                <a16:creationId xmlns:a16="http://schemas.microsoft.com/office/drawing/2014/main" id="{83EF3D3A-36F9-7E4A-5062-CCF007172F6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90639" y="2643341"/>
            <a:ext cx="572459" cy="572459"/>
          </a:xfrm>
          <a:prstGeom prst="rect">
            <a:avLst/>
          </a:prstGeom>
        </p:spPr>
      </p:pic>
      <p:pic>
        <p:nvPicPr>
          <p:cNvPr id="30" name="Picture 29" descr="Logo&#10;&#10;Description automatically generated">
            <a:extLst>
              <a:ext uri="{FF2B5EF4-FFF2-40B4-BE49-F238E27FC236}">
                <a16:creationId xmlns:a16="http://schemas.microsoft.com/office/drawing/2014/main" id="{3E41BBFC-EE7B-B097-5B17-1B501F36E2E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7991" y="2632855"/>
            <a:ext cx="390535" cy="572459"/>
          </a:xfrm>
          <a:prstGeom prst="rect">
            <a:avLst/>
          </a:prstGeom>
        </p:spPr>
      </p:pic>
      <p:pic>
        <p:nvPicPr>
          <p:cNvPr id="31" name="Picture 30" descr="Logo&#10;&#10;Description automatically generated">
            <a:extLst>
              <a:ext uri="{FF2B5EF4-FFF2-40B4-BE49-F238E27FC236}">
                <a16:creationId xmlns:a16="http://schemas.microsoft.com/office/drawing/2014/main" id="{7C97B8FE-C0DF-AE40-0EBA-43618F32B01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375781" y="2627119"/>
            <a:ext cx="573281" cy="518819"/>
          </a:xfrm>
          <a:prstGeom prst="rect">
            <a:avLst/>
          </a:prstGeom>
        </p:spPr>
      </p:pic>
      <p:pic>
        <p:nvPicPr>
          <p:cNvPr id="32" name="Picture 31" descr="Logo&#10;&#10;Description automatically generated">
            <a:extLst>
              <a:ext uri="{FF2B5EF4-FFF2-40B4-BE49-F238E27FC236}">
                <a16:creationId xmlns:a16="http://schemas.microsoft.com/office/drawing/2014/main" id="{D6AE70EA-B04D-F6AB-683D-292773218E9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7694" y="3389102"/>
            <a:ext cx="907068" cy="261538"/>
          </a:xfrm>
          <a:prstGeom prst="rect">
            <a:avLst/>
          </a:prstGeom>
        </p:spPr>
      </p:pic>
      <p:pic>
        <p:nvPicPr>
          <p:cNvPr id="33" name="Picture 32" descr="A picture containing text, clock, gauge&#10;&#10;Description automatically generated">
            <a:extLst>
              <a:ext uri="{FF2B5EF4-FFF2-40B4-BE49-F238E27FC236}">
                <a16:creationId xmlns:a16="http://schemas.microsoft.com/office/drawing/2014/main" id="{11C0D16E-F767-82D4-B485-AFF2A5C55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37010" y="2080493"/>
            <a:ext cx="873674" cy="213565"/>
          </a:xfrm>
          <a:prstGeom prst="rect">
            <a:avLst/>
          </a:prstGeom>
        </p:spPr>
      </p:pic>
      <p:pic>
        <p:nvPicPr>
          <p:cNvPr id="35" name="Picture 34" descr="Logo&#10;&#10;Description automatically generated with low confidence">
            <a:extLst>
              <a:ext uri="{FF2B5EF4-FFF2-40B4-BE49-F238E27FC236}">
                <a16:creationId xmlns:a16="http://schemas.microsoft.com/office/drawing/2014/main" id="{2C3B596C-67F9-1504-CAE6-F8F52F7C508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85308" y="3268604"/>
            <a:ext cx="701261" cy="380969"/>
          </a:xfrm>
          <a:prstGeom prst="rect">
            <a:avLst/>
          </a:prstGeom>
        </p:spPr>
      </p:pic>
      <p:pic>
        <p:nvPicPr>
          <p:cNvPr id="36" name="Picture 35" descr="Icon&#10;&#10;Description automatically generated">
            <a:extLst>
              <a:ext uri="{FF2B5EF4-FFF2-40B4-BE49-F238E27FC236}">
                <a16:creationId xmlns:a16="http://schemas.microsoft.com/office/drawing/2014/main" id="{40D114DD-FD92-CBB7-4194-4582AE1A110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21389" y="3389102"/>
            <a:ext cx="540937" cy="413591"/>
          </a:xfrm>
          <a:prstGeom prst="rect">
            <a:avLst/>
          </a:prstGeom>
        </p:spPr>
      </p:pic>
      <p:pic>
        <p:nvPicPr>
          <p:cNvPr id="37" name="Picture 36" descr="Logo&#10;&#10;Description automatically generated">
            <a:extLst>
              <a:ext uri="{FF2B5EF4-FFF2-40B4-BE49-F238E27FC236}">
                <a16:creationId xmlns:a16="http://schemas.microsoft.com/office/drawing/2014/main" id="{5B1B8337-A2DF-2153-98F2-AE5EEF0646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99010" y="2656499"/>
            <a:ext cx="914117" cy="514191"/>
          </a:xfrm>
          <a:prstGeom prst="rect">
            <a:avLst/>
          </a:prstGeom>
        </p:spPr>
      </p:pic>
      <p:pic>
        <p:nvPicPr>
          <p:cNvPr id="38" name="Picture 37" descr="Logo&#10;&#10;Description automatically generated">
            <a:extLst>
              <a:ext uri="{FF2B5EF4-FFF2-40B4-BE49-F238E27FC236}">
                <a16:creationId xmlns:a16="http://schemas.microsoft.com/office/drawing/2014/main" id="{6236E81D-70D0-5243-253F-C09897576C1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37599" y="3382058"/>
            <a:ext cx="969719" cy="347656"/>
          </a:xfrm>
          <a:prstGeom prst="rect">
            <a:avLst/>
          </a:prstGeom>
        </p:spPr>
      </p:pic>
      <p:pic>
        <p:nvPicPr>
          <p:cNvPr id="39" name="Picture 2">
            <a:extLst>
              <a:ext uri="{FF2B5EF4-FFF2-40B4-BE49-F238E27FC236}">
                <a16:creationId xmlns:a16="http://schemas.microsoft.com/office/drawing/2014/main" id="{E7F81FDF-72E1-C9D1-A97B-FB6B35B3FC2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29284" y="4118144"/>
            <a:ext cx="443986" cy="2989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Seattle Kraken Logo : Seattle Kraken: Meet the NHL's 32nd team, coming 2021 | RSN - Rosyid Arfan">
            <a:extLst>
              <a:ext uri="{FF2B5EF4-FFF2-40B4-BE49-F238E27FC236}">
                <a16:creationId xmlns:a16="http://schemas.microsoft.com/office/drawing/2014/main" id="{160F427E-0280-7833-82A6-57F158DA431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645698" y="2643341"/>
            <a:ext cx="386175" cy="4849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83489FCA-C5F9-CCD0-21E8-C54F10A6161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08284" y="4134819"/>
            <a:ext cx="1102747" cy="27938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Logo&#10;&#10;Description automatically generated">
            <a:extLst>
              <a:ext uri="{FF2B5EF4-FFF2-40B4-BE49-F238E27FC236}">
                <a16:creationId xmlns:a16="http://schemas.microsoft.com/office/drawing/2014/main" id="{993A7CA3-A110-963F-8563-493C68BF3EC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267162" y="2627119"/>
            <a:ext cx="1183007" cy="393257"/>
          </a:xfrm>
          <a:prstGeom prst="rect">
            <a:avLst/>
          </a:prstGeom>
        </p:spPr>
      </p:pic>
      <p:pic>
        <p:nvPicPr>
          <p:cNvPr id="1026" name="Picture 2" descr="Audacious Inquiry Publishes Health Equity Guide">
            <a:extLst>
              <a:ext uri="{FF2B5EF4-FFF2-40B4-BE49-F238E27FC236}">
                <a16:creationId xmlns:a16="http://schemas.microsoft.com/office/drawing/2014/main" id="{3A5B9FF0-B029-0389-2370-A3C98BF3EB6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96020" y="4875210"/>
            <a:ext cx="587854" cy="3082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eTouch EMR Implements Kno2 to Improve Communication between Ambulatory  Care Settings and Other Providers">
            <a:extLst>
              <a:ext uri="{FF2B5EF4-FFF2-40B4-BE49-F238E27FC236}">
                <a16:creationId xmlns:a16="http://schemas.microsoft.com/office/drawing/2014/main" id="{916845B8-5ECB-CC05-9FE7-B82EF5DE4CB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018983" y="4837111"/>
            <a:ext cx="733718" cy="384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EF4995-6E8E-40B7-975A-B8A19DE016E5}"/>
              </a:ext>
            </a:extLst>
          </p:cNvPr>
          <p:cNvPicPr>
            <a:picLocks noChangeAspect="1"/>
          </p:cNvPicPr>
          <p:nvPr/>
        </p:nvPicPr>
        <p:blipFill>
          <a:blip r:embed="rId34"/>
          <a:stretch>
            <a:fillRect/>
          </a:stretch>
        </p:blipFill>
        <p:spPr>
          <a:xfrm>
            <a:off x="5388637" y="4807240"/>
            <a:ext cx="895349" cy="447675"/>
          </a:xfrm>
          <a:prstGeom prst="rect">
            <a:avLst/>
          </a:prstGeom>
        </p:spPr>
      </p:pic>
      <p:pic>
        <p:nvPicPr>
          <p:cNvPr id="1030" name="Picture 6" descr="Epic Systems - Wikipedia">
            <a:extLst>
              <a:ext uri="{FF2B5EF4-FFF2-40B4-BE49-F238E27FC236}">
                <a16:creationId xmlns:a16="http://schemas.microsoft.com/office/drawing/2014/main" id="{430D5992-D614-6641-4292-56AD9A7CDDB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94092" y="4914260"/>
            <a:ext cx="700667" cy="2738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y the Salesforce Acquisition of Tableau is a Win-Win">
            <a:extLst>
              <a:ext uri="{FF2B5EF4-FFF2-40B4-BE49-F238E27FC236}">
                <a16:creationId xmlns:a16="http://schemas.microsoft.com/office/drawing/2014/main" id="{77912076-AA73-2297-12EF-FC2F92728E65}"/>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21508" b="17707"/>
          <a:stretch/>
        </p:blipFill>
        <p:spPr bwMode="auto">
          <a:xfrm>
            <a:off x="4378681" y="5384450"/>
            <a:ext cx="2234970" cy="815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5E9586-458E-CF09-721E-AF4DA4C2F78F}"/>
              </a:ext>
            </a:extLst>
          </p:cNvPr>
          <p:cNvPicPr>
            <a:picLocks noChangeAspect="1"/>
          </p:cNvPicPr>
          <p:nvPr/>
        </p:nvPicPr>
        <p:blipFill rotWithShape="1">
          <a:blip r:embed="rId37"/>
          <a:srcRect l="11420" r="11383" b="40310"/>
          <a:stretch/>
        </p:blipFill>
        <p:spPr>
          <a:xfrm>
            <a:off x="2561059" y="4072831"/>
            <a:ext cx="1852714" cy="366659"/>
          </a:xfrm>
          <a:prstGeom prst="rect">
            <a:avLst/>
          </a:prstGeom>
        </p:spPr>
      </p:pic>
      <p:pic>
        <p:nvPicPr>
          <p:cNvPr id="11" name="Picture 10">
            <a:extLst>
              <a:ext uri="{FF2B5EF4-FFF2-40B4-BE49-F238E27FC236}">
                <a16:creationId xmlns:a16="http://schemas.microsoft.com/office/drawing/2014/main" id="{30FEC65D-7B1C-D53D-2928-570F7903C84A}"/>
              </a:ext>
            </a:extLst>
          </p:cNvPr>
          <p:cNvPicPr>
            <a:picLocks noChangeAspect="1"/>
          </p:cNvPicPr>
          <p:nvPr/>
        </p:nvPicPr>
        <p:blipFill>
          <a:blip r:embed="rId38"/>
          <a:stretch>
            <a:fillRect/>
          </a:stretch>
        </p:blipFill>
        <p:spPr>
          <a:xfrm>
            <a:off x="8106975" y="4773712"/>
            <a:ext cx="770540" cy="444986"/>
          </a:xfrm>
          <a:prstGeom prst="rect">
            <a:avLst/>
          </a:prstGeom>
        </p:spPr>
      </p:pic>
      <p:pic>
        <p:nvPicPr>
          <p:cNvPr id="12" name="Picture 11">
            <a:extLst>
              <a:ext uri="{FF2B5EF4-FFF2-40B4-BE49-F238E27FC236}">
                <a16:creationId xmlns:a16="http://schemas.microsoft.com/office/drawing/2014/main" id="{544F571E-A7A2-01C1-7004-0F8C4D5C8A5D}"/>
              </a:ext>
            </a:extLst>
          </p:cNvPr>
          <p:cNvPicPr>
            <a:picLocks noChangeAspect="1"/>
          </p:cNvPicPr>
          <p:nvPr/>
        </p:nvPicPr>
        <p:blipFill rotWithShape="1">
          <a:blip r:embed="rId39"/>
          <a:srcRect t="15184" b="22467"/>
          <a:stretch/>
        </p:blipFill>
        <p:spPr>
          <a:xfrm>
            <a:off x="10566541" y="4658652"/>
            <a:ext cx="1050843" cy="655186"/>
          </a:xfrm>
          <a:prstGeom prst="rect">
            <a:avLst/>
          </a:prstGeom>
        </p:spPr>
      </p:pic>
      <p:pic>
        <p:nvPicPr>
          <p:cNvPr id="13" name="Picture 12">
            <a:extLst>
              <a:ext uri="{FF2B5EF4-FFF2-40B4-BE49-F238E27FC236}">
                <a16:creationId xmlns:a16="http://schemas.microsoft.com/office/drawing/2014/main" id="{C22F3A96-19A7-DD6B-23C4-E6F852C38A73}"/>
              </a:ext>
            </a:extLst>
          </p:cNvPr>
          <p:cNvPicPr>
            <a:picLocks noChangeAspect="1"/>
          </p:cNvPicPr>
          <p:nvPr/>
        </p:nvPicPr>
        <p:blipFill>
          <a:blip r:embed="rId40"/>
          <a:stretch>
            <a:fillRect/>
          </a:stretch>
        </p:blipFill>
        <p:spPr>
          <a:xfrm>
            <a:off x="6299426" y="4065904"/>
            <a:ext cx="1109333" cy="450882"/>
          </a:xfrm>
          <a:prstGeom prst="rect">
            <a:avLst/>
          </a:prstGeom>
        </p:spPr>
      </p:pic>
      <p:pic>
        <p:nvPicPr>
          <p:cNvPr id="14" name="Google Shape;3228;g15a9a3459fe_2_90" descr="FAQ | MITRE ATT&amp;CK®">
            <a:extLst>
              <a:ext uri="{FF2B5EF4-FFF2-40B4-BE49-F238E27FC236}">
                <a16:creationId xmlns:a16="http://schemas.microsoft.com/office/drawing/2014/main" id="{7FE0B4BC-0B7D-1F91-8117-B13EB61F2EDE}"/>
              </a:ext>
            </a:extLst>
          </p:cNvPr>
          <p:cNvPicPr preferRelativeResize="0"/>
          <p:nvPr/>
        </p:nvPicPr>
        <p:blipFill rotWithShape="1">
          <a:blip r:embed="rId41">
            <a:alphaModFix/>
          </a:blip>
          <a:srcRect r="62509"/>
          <a:stretch/>
        </p:blipFill>
        <p:spPr>
          <a:xfrm>
            <a:off x="7167249" y="2051744"/>
            <a:ext cx="860523" cy="229145"/>
          </a:xfrm>
          <a:prstGeom prst="rect">
            <a:avLst/>
          </a:prstGeom>
          <a:noFill/>
          <a:ln>
            <a:noFill/>
          </a:ln>
        </p:spPr>
      </p:pic>
      <p:pic>
        <p:nvPicPr>
          <p:cNvPr id="42" name="Google Shape;3031;gfec503911c_11_697">
            <a:extLst>
              <a:ext uri="{FF2B5EF4-FFF2-40B4-BE49-F238E27FC236}">
                <a16:creationId xmlns:a16="http://schemas.microsoft.com/office/drawing/2014/main" id="{B3A8ABCB-BEDD-E316-7C47-3AFC35FFBBD3}"/>
              </a:ext>
            </a:extLst>
          </p:cNvPr>
          <p:cNvPicPr preferRelativeResize="0">
            <a:picLocks noChangeAspect="1"/>
          </p:cNvPicPr>
          <p:nvPr/>
        </p:nvPicPr>
        <p:blipFill rotWithShape="1">
          <a:blip r:embed="rId42">
            <a:alphaModFix/>
          </a:blip>
          <a:srcRect/>
          <a:stretch/>
        </p:blipFill>
        <p:spPr>
          <a:xfrm>
            <a:off x="8720881" y="4145204"/>
            <a:ext cx="979910" cy="284339"/>
          </a:xfrm>
          <a:prstGeom prst="rect">
            <a:avLst/>
          </a:prstGeom>
          <a:noFill/>
          <a:ln>
            <a:noFill/>
          </a:ln>
        </p:spPr>
      </p:pic>
      <p:pic>
        <p:nvPicPr>
          <p:cNvPr id="18" name="Picture 17" descr="Logo&#10;&#10;Description automatically generated">
            <a:extLst>
              <a:ext uri="{FF2B5EF4-FFF2-40B4-BE49-F238E27FC236}">
                <a16:creationId xmlns:a16="http://schemas.microsoft.com/office/drawing/2014/main" id="{07D00FBB-9CD5-CBD3-CBDD-E7BF94501335}"/>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65299" y="4145204"/>
            <a:ext cx="889355" cy="318570"/>
          </a:xfrm>
          <a:prstGeom prst="rect">
            <a:avLst/>
          </a:prstGeom>
        </p:spPr>
      </p:pic>
      <p:pic>
        <p:nvPicPr>
          <p:cNvPr id="23" name="Picture 22" descr="Logo&#10;&#10;Description automatically generated with medium confidence">
            <a:extLst>
              <a:ext uri="{FF2B5EF4-FFF2-40B4-BE49-F238E27FC236}">
                <a16:creationId xmlns:a16="http://schemas.microsoft.com/office/drawing/2014/main" id="{CFD9F218-9D2C-5CE8-1E58-C0C009BCB147}"/>
              </a:ext>
            </a:extLst>
          </p:cNvPr>
          <p:cNvPicPr>
            <a:picLocks noChangeAspect="1"/>
          </p:cNvPicPr>
          <p:nvPr/>
        </p:nvPicPr>
        <p:blipFill rotWithShape="1">
          <a:blip r:embed="rId44">
            <a:extLst>
              <a:ext uri="{28A0092B-C50C-407E-A947-70E740481C1C}">
                <a14:useLocalDpi xmlns:a14="http://schemas.microsoft.com/office/drawing/2010/main" val="0"/>
              </a:ext>
            </a:extLst>
          </a:blip>
          <a:srcRect l="9661" t="6425" r="17916" b="11023"/>
          <a:stretch/>
        </p:blipFill>
        <p:spPr>
          <a:xfrm>
            <a:off x="10060604" y="3287601"/>
            <a:ext cx="540937" cy="616592"/>
          </a:xfrm>
          <a:prstGeom prst="rect">
            <a:avLst/>
          </a:prstGeom>
        </p:spPr>
      </p:pic>
      <p:pic>
        <p:nvPicPr>
          <p:cNvPr id="7" name="Picture 2" descr="Image result for Data Bricks">
            <a:extLst>
              <a:ext uri="{FF2B5EF4-FFF2-40B4-BE49-F238E27FC236}">
                <a16:creationId xmlns:a16="http://schemas.microsoft.com/office/drawing/2014/main" id="{6C8D790A-0E3A-5F41-D4B6-09EEC397E08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762450" y="3970610"/>
            <a:ext cx="1078796" cy="5656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
            <a:extLst>
              <a:ext uri="{FF2B5EF4-FFF2-40B4-BE49-F238E27FC236}">
                <a16:creationId xmlns:a16="http://schemas.microsoft.com/office/drawing/2014/main" id="{F607AE34-EDB9-C3E5-2F17-A98A8761730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864136" y="3391072"/>
            <a:ext cx="578781" cy="44855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Image result for multicare">
            <a:extLst>
              <a:ext uri="{FF2B5EF4-FFF2-40B4-BE49-F238E27FC236}">
                <a16:creationId xmlns:a16="http://schemas.microsoft.com/office/drawing/2014/main" id="{23B19059-00D6-B907-7AF2-49865AD8083C}"/>
              </a:ext>
            </a:extLst>
          </p:cNvPr>
          <p:cNvPicPr>
            <a:picLocks noChangeAspect="1" noChangeArrowheads="1"/>
          </p:cNvPicPr>
          <p:nvPr/>
        </p:nvPicPr>
        <p:blipFill rotWithShape="1">
          <a:blip r:embed="rId47">
            <a:alphaModFix amt="64000"/>
            <a:extLst>
              <a:ext uri="{28A0092B-C50C-407E-A947-70E740481C1C}">
                <a14:useLocalDpi xmlns:a14="http://schemas.microsoft.com/office/drawing/2010/main" val="0"/>
              </a:ext>
            </a:extLst>
          </a:blip>
          <a:srcRect t="31297" b="30000"/>
          <a:stretch/>
        </p:blipFill>
        <p:spPr bwMode="auto">
          <a:xfrm>
            <a:off x="2630643" y="5575604"/>
            <a:ext cx="1519856" cy="3929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599DEA1-DAF5-B4B6-3F21-ED90ABCFD108}"/>
              </a:ext>
            </a:extLst>
          </p:cNvPr>
          <p:cNvPicPr>
            <a:picLocks noChangeAspect="1"/>
          </p:cNvPicPr>
          <p:nvPr/>
        </p:nvPicPr>
        <p:blipFill>
          <a:blip r:embed="rId48"/>
          <a:stretch>
            <a:fillRect/>
          </a:stretch>
        </p:blipFill>
        <p:spPr>
          <a:xfrm>
            <a:off x="581764" y="1857791"/>
            <a:ext cx="647649" cy="614214"/>
          </a:xfrm>
          <a:prstGeom prst="rect">
            <a:avLst/>
          </a:prstGeom>
        </p:spPr>
      </p:pic>
      <p:pic>
        <p:nvPicPr>
          <p:cNvPr id="46" name="Picture 45">
            <a:extLst>
              <a:ext uri="{FF2B5EF4-FFF2-40B4-BE49-F238E27FC236}">
                <a16:creationId xmlns:a16="http://schemas.microsoft.com/office/drawing/2014/main" id="{652A95F8-4D7E-F25A-AFA3-96A23AD109B5}"/>
              </a:ext>
            </a:extLst>
          </p:cNvPr>
          <p:cNvPicPr>
            <a:picLocks noChangeAspect="1"/>
          </p:cNvPicPr>
          <p:nvPr/>
        </p:nvPicPr>
        <p:blipFill>
          <a:blip r:embed="rId49"/>
          <a:stretch>
            <a:fillRect/>
          </a:stretch>
        </p:blipFill>
        <p:spPr>
          <a:xfrm>
            <a:off x="9179371" y="4731781"/>
            <a:ext cx="1226279" cy="515301"/>
          </a:xfrm>
          <a:prstGeom prst="rect">
            <a:avLst/>
          </a:prstGeom>
        </p:spPr>
      </p:pic>
      <p:pic>
        <p:nvPicPr>
          <p:cNvPr id="47" name="Google Shape;3227;g15a9a3459fe_2_90" descr="image">
            <a:extLst>
              <a:ext uri="{FF2B5EF4-FFF2-40B4-BE49-F238E27FC236}">
                <a16:creationId xmlns:a16="http://schemas.microsoft.com/office/drawing/2014/main" id="{442B3201-4E0C-62C6-7267-38303CEBAAF6}"/>
              </a:ext>
            </a:extLst>
          </p:cNvPr>
          <p:cNvPicPr preferRelativeResize="0"/>
          <p:nvPr/>
        </p:nvPicPr>
        <p:blipFill rotWithShape="1">
          <a:blip r:embed="rId50">
            <a:alphaModFix/>
          </a:blip>
          <a:srcRect l="7841" b="9132"/>
          <a:stretch/>
        </p:blipFill>
        <p:spPr>
          <a:xfrm>
            <a:off x="5985411" y="1925208"/>
            <a:ext cx="889586" cy="598217"/>
          </a:xfrm>
          <a:prstGeom prst="rect">
            <a:avLst/>
          </a:prstGeom>
          <a:noFill/>
          <a:ln>
            <a:noFill/>
          </a:ln>
        </p:spPr>
      </p:pic>
      <p:pic>
        <p:nvPicPr>
          <p:cNvPr id="48" name="Google Shape;3222;g15a9a3459fe_2_90">
            <a:extLst>
              <a:ext uri="{FF2B5EF4-FFF2-40B4-BE49-F238E27FC236}">
                <a16:creationId xmlns:a16="http://schemas.microsoft.com/office/drawing/2014/main" id="{EF19181F-468A-F8B9-C392-94AB1BCD2A8D}"/>
              </a:ext>
            </a:extLst>
          </p:cNvPr>
          <p:cNvPicPr preferRelativeResize="0"/>
          <p:nvPr/>
        </p:nvPicPr>
        <p:blipFill rotWithShape="1">
          <a:blip r:embed="rId51">
            <a:alphaModFix/>
          </a:blip>
          <a:srcRect/>
          <a:stretch/>
        </p:blipFill>
        <p:spPr>
          <a:xfrm>
            <a:off x="9602261" y="1777790"/>
            <a:ext cx="803389" cy="668484"/>
          </a:xfrm>
          <a:prstGeom prst="rect">
            <a:avLst/>
          </a:prstGeom>
          <a:noFill/>
          <a:ln>
            <a:noFill/>
          </a:ln>
        </p:spPr>
      </p:pic>
      <p:pic>
        <p:nvPicPr>
          <p:cNvPr id="49" name="Google Shape;3050;gfec503911c_11_717">
            <a:extLst>
              <a:ext uri="{FF2B5EF4-FFF2-40B4-BE49-F238E27FC236}">
                <a16:creationId xmlns:a16="http://schemas.microsoft.com/office/drawing/2014/main" id="{7B8D6760-51D0-508F-82A9-416DA0A3F5CE}"/>
              </a:ext>
            </a:extLst>
          </p:cNvPr>
          <p:cNvPicPr preferRelativeResize="0">
            <a:picLocks noChangeAspect="1"/>
          </p:cNvPicPr>
          <p:nvPr/>
        </p:nvPicPr>
        <p:blipFill rotWithShape="1">
          <a:blip r:embed="rId52">
            <a:alphaModFix/>
          </a:blip>
          <a:srcRect/>
          <a:stretch/>
        </p:blipFill>
        <p:spPr>
          <a:xfrm>
            <a:off x="456990" y="5609439"/>
            <a:ext cx="1764799" cy="365125"/>
          </a:xfrm>
          <a:prstGeom prst="rect">
            <a:avLst/>
          </a:prstGeom>
          <a:noFill/>
          <a:ln>
            <a:noFill/>
          </a:ln>
        </p:spPr>
      </p:pic>
      <p:pic>
        <p:nvPicPr>
          <p:cNvPr id="50" name="Google Shape;3057;gfec503911c_11_717">
            <a:extLst>
              <a:ext uri="{FF2B5EF4-FFF2-40B4-BE49-F238E27FC236}">
                <a16:creationId xmlns:a16="http://schemas.microsoft.com/office/drawing/2014/main" id="{C66F632A-1AE9-5565-15C3-343425194647}"/>
              </a:ext>
            </a:extLst>
          </p:cNvPr>
          <p:cNvPicPr preferRelativeResize="0">
            <a:picLocks noChangeAspect="1"/>
          </p:cNvPicPr>
          <p:nvPr/>
        </p:nvPicPr>
        <p:blipFill rotWithShape="1">
          <a:blip r:embed="rId53">
            <a:alphaModFix/>
          </a:blip>
          <a:srcRect/>
          <a:stretch/>
        </p:blipFill>
        <p:spPr>
          <a:xfrm>
            <a:off x="6951522" y="5597099"/>
            <a:ext cx="1659737" cy="399499"/>
          </a:xfrm>
          <a:prstGeom prst="rect">
            <a:avLst/>
          </a:prstGeom>
          <a:noFill/>
          <a:ln>
            <a:noFill/>
          </a:ln>
        </p:spPr>
      </p:pic>
      <p:pic>
        <p:nvPicPr>
          <p:cNvPr id="51" name="Google Shape;3058;gfec503911c_11_717">
            <a:extLst>
              <a:ext uri="{FF2B5EF4-FFF2-40B4-BE49-F238E27FC236}">
                <a16:creationId xmlns:a16="http://schemas.microsoft.com/office/drawing/2014/main" id="{9158D9A2-9647-BD6B-5E96-95FCC45A84F2}"/>
              </a:ext>
            </a:extLst>
          </p:cNvPr>
          <p:cNvPicPr preferRelativeResize="0">
            <a:picLocks noChangeAspect="1"/>
          </p:cNvPicPr>
          <p:nvPr/>
        </p:nvPicPr>
        <p:blipFill rotWithShape="1">
          <a:blip r:embed="rId54">
            <a:alphaModFix/>
          </a:blip>
          <a:srcRect t="21198" b="21301"/>
          <a:stretch/>
        </p:blipFill>
        <p:spPr>
          <a:xfrm>
            <a:off x="6491480" y="4784730"/>
            <a:ext cx="1289910" cy="420633"/>
          </a:xfrm>
          <a:prstGeom prst="rect">
            <a:avLst/>
          </a:prstGeom>
          <a:noFill/>
          <a:ln>
            <a:noFill/>
          </a:ln>
        </p:spPr>
      </p:pic>
      <p:pic>
        <p:nvPicPr>
          <p:cNvPr id="52" name="Picture 8" descr="Health Level Seven International">
            <a:extLst>
              <a:ext uri="{FF2B5EF4-FFF2-40B4-BE49-F238E27FC236}">
                <a16:creationId xmlns:a16="http://schemas.microsoft.com/office/drawing/2014/main" id="{3616644E-433C-EDAF-CDC9-43F2569CEE4F}"/>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423372" y="1899284"/>
            <a:ext cx="787464" cy="468729"/>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A2FC4B36-7CD7-B621-8540-5C6E3976D19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58346" y="4667311"/>
            <a:ext cx="1197598" cy="617629"/>
          </a:xfrm>
          <a:prstGeom prst="rect">
            <a:avLst/>
          </a:prstGeom>
        </p:spPr>
      </p:pic>
      <p:sp>
        <p:nvSpPr>
          <p:cNvPr id="54" name="Footer Placeholder 53">
            <a:extLst>
              <a:ext uri="{FF2B5EF4-FFF2-40B4-BE49-F238E27FC236}">
                <a16:creationId xmlns:a16="http://schemas.microsoft.com/office/drawing/2014/main" id="{F38BD897-E385-383C-D0A9-F4E334DC1721}"/>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spTree>
    <p:extLst>
      <p:ext uri="{BB962C8B-B14F-4D97-AF65-F5344CB8AC3E}">
        <p14:creationId xmlns:p14="http://schemas.microsoft.com/office/powerpoint/2010/main" val="3609925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88E3-41F1-B068-143F-4353DCD65C11}"/>
              </a:ext>
            </a:extLst>
          </p:cNvPr>
          <p:cNvSpPr>
            <a:spLocks noGrp="1"/>
          </p:cNvSpPr>
          <p:nvPr>
            <p:ph type="title"/>
          </p:nvPr>
        </p:nvSpPr>
        <p:spPr>
          <a:xfrm>
            <a:off x="507420" y="846162"/>
            <a:ext cx="8084136" cy="1783443"/>
          </a:xfrm>
        </p:spPr>
        <p:txBody>
          <a:bodyPr/>
          <a:lstStyle/>
          <a:p>
            <a:r>
              <a:rPr kumimoji="0" lang="en-US" sz="3600" b="0" i="1" u="none" strike="noStrike" kern="1200" cap="none" spc="0" normalizeH="0" baseline="0" noProof="0" dirty="0">
                <a:ln>
                  <a:noFill/>
                </a:ln>
                <a:solidFill>
                  <a:srgbClr val="1E22AA"/>
                </a:solidFill>
                <a:effectLst/>
                <a:uLnTx/>
                <a:uFillTx/>
                <a:latin typeface="Prometo Medium" panose="020B0704030203060203" pitchFamily="34" charset="0"/>
                <a:ea typeface="+mj-ea"/>
                <a:cs typeface="+mj-cs"/>
              </a:rPr>
              <a:t>Questions</a:t>
            </a:r>
            <a:endParaRPr lang="en-US" dirty="0"/>
          </a:p>
        </p:txBody>
      </p:sp>
      <p:sp>
        <p:nvSpPr>
          <p:cNvPr id="3" name="Slide Number Placeholder 2">
            <a:extLst>
              <a:ext uri="{FF2B5EF4-FFF2-40B4-BE49-F238E27FC236}">
                <a16:creationId xmlns:a16="http://schemas.microsoft.com/office/drawing/2014/main" id="{041C8D6D-B8DF-328F-6320-2710AE054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C7635C7-82CA-C745-DF6A-B2CFCBB460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9D53D37D-1D62-DF63-813B-2A7A487F6706}"/>
              </a:ext>
            </a:extLst>
          </p:cNvPr>
          <p:cNvSpPr txBox="1"/>
          <p:nvPr/>
        </p:nvSpPr>
        <p:spPr>
          <a:xfrm>
            <a:off x="507420" y="2828835"/>
            <a:ext cx="994933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Use this slide for Q&amp;A at the end of your presentation</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rPr>
              <a:t>Remind attendees to complete an online evaluation for your session</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p:txBody>
      </p:sp>
    </p:spTree>
    <p:extLst>
      <p:ext uri="{BB962C8B-B14F-4D97-AF65-F5344CB8AC3E}">
        <p14:creationId xmlns:p14="http://schemas.microsoft.com/office/powerpoint/2010/main" val="2876014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88E3-41F1-B068-143F-4353DCD65C11}"/>
              </a:ext>
            </a:extLst>
          </p:cNvPr>
          <p:cNvSpPr>
            <a:spLocks noGrp="1"/>
          </p:cNvSpPr>
          <p:nvPr>
            <p:ph type="title"/>
          </p:nvPr>
        </p:nvSpPr>
        <p:spPr>
          <a:xfrm>
            <a:off x="507419" y="1072498"/>
            <a:ext cx="9134521" cy="1783443"/>
          </a:xfrm>
        </p:spPr>
        <p:txBody>
          <a:bodyPr/>
          <a:lstStyle/>
          <a:p>
            <a:r>
              <a:rPr kumimoji="0" lang="en-US" sz="3600" b="0" i="1" u="none" strike="noStrike" kern="1200" cap="none" spc="0" normalizeH="0" baseline="0" noProof="0" dirty="0">
                <a:ln>
                  <a:noFill/>
                </a:ln>
                <a:solidFill>
                  <a:srgbClr val="1E22AA"/>
                </a:solidFill>
                <a:effectLst/>
                <a:uLnTx/>
                <a:uFillTx/>
                <a:latin typeface="Prometo Medium" panose="020B0704030203060203" pitchFamily="34" charset="0"/>
                <a:ea typeface="+mj-ea"/>
                <a:cs typeface="+mj-cs"/>
              </a:rPr>
              <a:t>Thank You</a:t>
            </a:r>
            <a:endParaRPr lang="en-US" dirty="0"/>
          </a:p>
        </p:txBody>
      </p:sp>
      <p:sp>
        <p:nvSpPr>
          <p:cNvPr id="3" name="Slide Number Placeholder 2">
            <a:extLst>
              <a:ext uri="{FF2B5EF4-FFF2-40B4-BE49-F238E27FC236}">
                <a16:creationId xmlns:a16="http://schemas.microsoft.com/office/drawing/2014/main" id="{041C8D6D-B8DF-328F-6320-2710AE054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C7635C7-82CA-C745-DF6A-B2CFCBB460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2691B5CE-B32C-122F-4A67-7DE4DD313262}"/>
              </a:ext>
            </a:extLst>
          </p:cNvPr>
          <p:cNvSpPr txBox="1"/>
          <p:nvPr/>
        </p:nvSpPr>
        <p:spPr>
          <a:xfrm>
            <a:off x="507418" y="2934346"/>
            <a:ext cx="10570781" cy="2585323"/>
          </a:xfrm>
          <a:prstGeom prst="rect">
            <a:avLst/>
          </a:prstGeom>
          <a:noFill/>
        </p:spPr>
        <p:txBody>
          <a:bodyPr wrap="square">
            <a:spAutoFit/>
          </a:bodyPr>
          <a:lstStyle/>
          <a:p>
            <a:pPr>
              <a:spcBef>
                <a:spcPts val="0"/>
              </a:spcBef>
              <a:spcAft>
                <a:spcPts val="0"/>
              </a:spcAft>
            </a:pPr>
            <a:r>
              <a:rPr lang="en-US" dirty="0"/>
              <a:t>Contact Information:</a:t>
            </a:r>
          </a:p>
          <a:p>
            <a:pPr>
              <a:spcBef>
                <a:spcPts val="0"/>
              </a:spcBef>
              <a:spcAft>
                <a:spcPts val="0"/>
              </a:spcAft>
            </a:pPr>
            <a:r>
              <a:rPr lang="en-US" b="1" dirty="0"/>
              <a:t>Bryant Thomas Karras</a:t>
            </a:r>
            <a:r>
              <a:rPr lang="en-US" dirty="0"/>
              <a:t>, MD FACMI</a:t>
            </a:r>
          </a:p>
          <a:p>
            <a:pPr>
              <a:lnSpc>
                <a:spcPct val="100000"/>
              </a:lnSpc>
              <a:spcBef>
                <a:spcPts val="0"/>
              </a:spcBef>
              <a:spcAft>
                <a:spcPts val="0"/>
              </a:spcAft>
            </a:pPr>
            <a:r>
              <a:rPr lang="en-US" dirty="0"/>
              <a:t>Chief Medical Informatics Officer</a:t>
            </a:r>
          </a:p>
          <a:p>
            <a:pPr>
              <a:spcBef>
                <a:spcPts val="0"/>
              </a:spcBef>
              <a:spcAft>
                <a:spcPts val="0"/>
              </a:spcAft>
            </a:pPr>
            <a:endParaRPr lang="en-US" dirty="0">
              <a:hlinkClick r:id="" action="ppaction://noaction"/>
            </a:endParaRPr>
          </a:p>
          <a:p>
            <a:pPr>
              <a:spcBef>
                <a:spcPts val="0"/>
              </a:spcBef>
              <a:spcAft>
                <a:spcPts val="0"/>
              </a:spcAft>
            </a:pPr>
            <a:r>
              <a:rPr lang="en-US" dirty="0">
                <a:hlinkClick r:id="rId2"/>
              </a:rPr>
              <a:t>www.doh.wa.gov/healthit</a:t>
            </a:r>
            <a:endParaRPr lang="en-US" dirty="0"/>
          </a:p>
          <a:p>
            <a:pPr>
              <a:spcBef>
                <a:spcPts val="0"/>
              </a:spcBef>
              <a:spcAft>
                <a:spcPts val="0"/>
              </a:spcAft>
            </a:pPr>
            <a:r>
              <a:rPr lang="en-US" dirty="0">
                <a:hlinkClick r:id="rId3"/>
              </a:rPr>
              <a:t>Bryant.Karras@doh.wa.gov</a:t>
            </a:r>
            <a:endParaRPr lang="en-US" dirty="0"/>
          </a:p>
          <a:p>
            <a:r>
              <a:rPr lang="en-US" dirty="0">
                <a:hlinkClick r:id="rId4"/>
              </a:rPr>
              <a:t>BKarras@UW.edu</a:t>
            </a:r>
            <a:endParaRPr lang="en-US" dirty="0"/>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1200" cap="none" spc="0" normalizeH="0" baseline="0" noProof="0" dirty="0">
              <a:ln>
                <a:noFill/>
              </a:ln>
              <a:solidFill>
                <a:srgbClr val="333333"/>
              </a:solidFill>
              <a:effectLst/>
              <a:uLnTx/>
              <a:uFillTx/>
              <a:latin typeface="Century Gothic" panose="020F0302020204030204"/>
              <a:ea typeface="+mn-ea"/>
              <a:cs typeface="Arial" pitchFamily="34" charset="0"/>
            </a:endParaRPr>
          </a:p>
        </p:txBody>
      </p:sp>
      <p:pic>
        <p:nvPicPr>
          <p:cNvPr id="7" name="Picture 6" descr="A blue sky with clouds&#10;&#10;Description automatically generated with medium confidence">
            <a:extLst>
              <a:ext uri="{FF2B5EF4-FFF2-40B4-BE49-F238E27FC236}">
                <a16:creationId xmlns:a16="http://schemas.microsoft.com/office/drawing/2014/main" id="{DEDEA268-BFAE-743A-97C2-714B47A50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256" y="1072498"/>
            <a:ext cx="3643487" cy="2049462"/>
          </a:xfrm>
          <a:prstGeom prst="rect">
            <a:avLst/>
          </a:prstGeom>
        </p:spPr>
      </p:pic>
      <p:pic>
        <p:nvPicPr>
          <p:cNvPr id="8" name="Picture 7">
            <a:extLst>
              <a:ext uri="{FF2B5EF4-FFF2-40B4-BE49-F238E27FC236}">
                <a16:creationId xmlns:a16="http://schemas.microsoft.com/office/drawing/2014/main" id="{02C37419-37BA-6C88-D7F2-C7CBBFD4AE5F}"/>
              </a:ext>
            </a:extLst>
          </p:cNvPr>
          <p:cNvPicPr>
            <a:picLocks noChangeAspect="1"/>
          </p:cNvPicPr>
          <p:nvPr/>
        </p:nvPicPr>
        <p:blipFill>
          <a:blip r:embed="rId6"/>
          <a:stretch>
            <a:fillRect/>
          </a:stretch>
        </p:blipFill>
        <p:spPr>
          <a:xfrm>
            <a:off x="9247376" y="1964219"/>
            <a:ext cx="2228850" cy="2228850"/>
          </a:xfrm>
          <a:prstGeom prst="rect">
            <a:avLst/>
          </a:prstGeom>
        </p:spPr>
      </p:pic>
      <p:pic>
        <p:nvPicPr>
          <p:cNvPr id="9" name="Picture 2" descr="https://lh3.googleusercontent.com/-0xJfzLhqwag/XGGg4IV8t6I/AAAAAAAAABI/aifGKSZH3UYKlQbLU9U3DnwyOpbJ3gCUQCL0BGAYYCw/h328/2019-02-11.jpg">
            <a:extLst>
              <a:ext uri="{FF2B5EF4-FFF2-40B4-BE49-F238E27FC236}">
                <a16:creationId xmlns:a16="http://schemas.microsoft.com/office/drawing/2014/main" id="{BA34F330-7A09-7B1F-FE6D-ABF1BD9F12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3084" y="4060060"/>
            <a:ext cx="3781168" cy="241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48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DDE0-8193-E940-B99D-4893C4BC8F84}"/>
              </a:ext>
            </a:extLst>
          </p:cNvPr>
          <p:cNvSpPr>
            <a:spLocks noGrp="1"/>
          </p:cNvSpPr>
          <p:nvPr>
            <p:ph type="title"/>
          </p:nvPr>
        </p:nvSpPr>
        <p:spPr/>
        <p:txBody>
          <a:bodyPr/>
          <a:lstStyle/>
          <a:p>
            <a:r>
              <a:rPr lang="en-US" dirty="0">
                <a:latin typeface="Prometo" panose="020B0604030203060203" pitchFamily="34" charset="0"/>
              </a:rPr>
              <a:t>Our Vision</a:t>
            </a:r>
          </a:p>
        </p:txBody>
      </p:sp>
      <p:sp>
        <p:nvSpPr>
          <p:cNvPr id="3" name="Slide Number Placeholder 2">
            <a:extLst>
              <a:ext uri="{FF2B5EF4-FFF2-40B4-BE49-F238E27FC236}">
                <a16:creationId xmlns:a16="http://schemas.microsoft.com/office/drawing/2014/main" id="{62AECE82-6504-7C47-B53E-C7A731F1AF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srgbClr val="1E22AA"/>
              </a:solidFill>
              <a:effectLst/>
              <a:uLnTx/>
              <a:uFillTx/>
              <a:latin typeface="Century Gothic" panose="020B0502020202020204" pitchFamily="34" charset="0"/>
              <a:ea typeface="+mn-ea"/>
              <a:cs typeface="+mn-cs"/>
            </a:endParaRPr>
          </a:p>
        </p:txBody>
      </p:sp>
      <p:sp>
        <p:nvSpPr>
          <p:cNvPr id="5" name="Text Placeholder 4">
            <a:extLst>
              <a:ext uri="{FF2B5EF4-FFF2-40B4-BE49-F238E27FC236}">
                <a16:creationId xmlns:a16="http://schemas.microsoft.com/office/drawing/2014/main" id="{E4B1B88C-D763-EB4E-AD8A-F8263DCFFFA0}"/>
              </a:ext>
            </a:extLst>
          </p:cNvPr>
          <p:cNvSpPr>
            <a:spLocks noGrp="1"/>
          </p:cNvSpPr>
          <p:nvPr>
            <p:ph type="body" sz="quarter" idx="12"/>
          </p:nvPr>
        </p:nvSpPr>
        <p:spPr/>
        <p:txBody>
          <a:bodyPr/>
          <a:lstStyle/>
          <a:p>
            <a:r>
              <a:rPr lang="en-US" dirty="0"/>
              <a:t>Washington State Dept. of Health</a:t>
            </a:r>
            <a:endParaRPr lang="en-US" dirty="0">
              <a:solidFill>
                <a:schemeClr val="accent2"/>
              </a:solidFill>
            </a:endParaRPr>
          </a:p>
        </p:txBody>
      </p:sp>
      <p:sp>
        <p:nvSpPr>
          <p:cNvPr id="9" name="Footer Placeholder 8">
            <a:extLst>
              <a:ext uri="{FF2B5EF4-FFF2-40B4-BE49-F238E27FC236}">
                <a16:creationId xmlns:a16="http://schemas.microsoft.com/office/drawing/2014/main" id="{0CFBCE83-12E3-044C-94CE-59055F08440C}"/>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endParaRPr kumimoji="0" lang="en-US" sz="1000" b="0" i="0" u="none" strike="noStrike" kern="1200" cap="none" spc="0" normalizeH="0" baseline="0" noProof="0" dirty="0">
              <a:ln>
                <a:noFill/>
              </a:ln>
              <a:solidFill>
                <a:srgbClr val="55C1E9"/>
              </a:solidFill>
              <a:effectLst/>
              <a:uLnTx/>
              <a:uFillTx/>
              <a:latin typeface="Century Gothic" panose="020B0502020202020204" pitchFamily="34" charset="0"/>
              <a:ea typeface="+mj-ea"/>
              <a:cs typeface="+mj-cs"/>
            </a:endParaRPr>
          </a:p>
        </p:txBody>
      </p:sp>
      <p:graphicFrame>
        <p:nvGraphicFramePr>
          <p:cNvPr id="8" name="Content Placeholder 2">
            <a:extLst>
              <a:ext uri="{FF2B5EF4-FFF2-40B4-BE49-F238E27FC236}">
                <a16:creationId xmlns:a16="http://schemas.microsoft.com/office/drawing/2014/main" id="{4EEED503-6262-D93A-F1CC-97A9132ACD66}"/>
              </a:ext>
            </a:extLst>
          </p:cNvPr>
          <p:cNvGraphicFramePr>
            <a:graphicFrameLocks noGrp="1"/>
          </p:cNvGraphicFramePr>
          <p:nvPr>
            <p:ph sz="quarter" idx="11"/>
            <p:extLst>
              <p:ext uri="{D42A27DB-BD31-4B8C-83A1-F6EECF244321}">
                <p14:modId xmlns:p14="http://schemas.microsoft.com/office/powerpoint/2010/main" val="2629571249"/>
              </p:ext>
            </p:extLst>
          </p:nvPr>
        </p:nvGraphicFramePr>
        <p:xfrm>
          <a:off x="806450" y="2340952"/>
          <a:ext cx="10579100" cy="3686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blue sky with clouds&#10;&#10;Description automatically generated with medium confidence">
            <a:extLst>
              <a:ext uri="{FF2B5EF4-FFF2-40B4-BE49-F238E27FC236}">
                <a16:creationId xmlns:a16="http://schemas.microsoft.com/office/drawing/2014/main" id="{2628D56D-8390-111A-45A9-7477553F803D}"/>
              </a:ext>
            </a:extLst>
          </p:cNvPr>
          <p:cNvPicPr>
            <a:picLocks noChangeAspect="1"/>
          </p:cNvPicPr>
          <p:nvPr/>
        </p:nvPicPr>
        <p:blipFill rotWithShape="1">
          <a:blip r:embed="rId7">
            <a:extLst>
              <a:ext uri="{28A0092B-C50C-407E-A947-70E740481C1C}">
                <a14:useLocalDpi xmlns:a14="http://schemas.microsoft.com/office/drawing/2010/main" val="0"/>
              </a:ext>
            </a:extLst>
          </a:blip>
          <a:srcRect b="1002"/>
          <a:stretch/>
        </p:blipFill>
        <p:spPr>
          <a:xfrm>
            <a:off x="4798815" y="1088044"/>
            <a:ext cx="2594370" cy="1444713"/>
          </a:xfrm>
          <a:prstGeom prst="rect">
            <a:avLst/>
          </a:prstGeom>
        </p:spPr>
      </p:pic>
    </p:spTree>
    <p:extLst>
      <p:ext uri="{BB962C8B-B14F-4D97-AF65-F5344CB8AC3E}">
        <p14:creationId xmlns:p14="http://schemas.microsoft.com/office/powerpoint/2010/main" val="255236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6DCF-D1D7-53BC-9434-DBAE4E2C46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8A936-F220-E7CE-D206-330FEF8FC7C2}"/>
              </a:ext>
            </a:extLst>
          </p:cNvPr>
          <p:cNvSpPr>
            <a:spLocks noGrp="1"/>
          </p:cNvSpPr>
          <p:nvPr>
            <p:ph type="sldNum" sz="quarter" idx="12"/>
          </p:nvPr>
        </p:nvSpPr>
        <p:spPr/>
        <p:txBody>
          <a:bodyPr/>
          <a:lstStyle/>
          <a:p>
            <a:fld id="{2F8AF2E6-64A8-0F46-AF27-0A96D82A033B}" type="slidenum">
              <a:rPr lang="en-US" smtClean="0"/>
              <a:pPr/>
              <a:t>4</a:t>
            </a:fld>
            <a:endParaRPr lang="en-US" dirty="0"/>
          </a:p>
        </p:txBody>
      </p:sp>
      <p:sp>
        <p:nvSpPr>
          <p:cNvPr id="3" name="Title 2">
            <a:extLst>
              <a:ext uri="{FF2B5EF4-FFF2-40B4-BE49-F238E27FC236}">
                <a16:creationId xmlns:a16="http://schemas.microsoft.com/office/drawing/2014/main" id="{ECBF9201-D752-E1AC-A95D-90662D357241}"/>
              </a:ext>
            </a:extLst>
          </p:cNvPr>
          <p:cNvSpPr>
            <a:spLocks noGrp="1"/>
          </p:cNvSpPr>
          <p:nvPr>
            <p:ph type="title"/>
          </p:nvPr>
        </p:nvSpPr>
        <p:spPr/>
        <p:txBody>
          <a:bodyPr/>
          <a:lstStyle/>
          <a:p>
            <a:r>
              <a:rPr lang="en-US" dirty="0">
                <a:latin typeface="Prometo" panose="020B0604030203060203" pitchFamily="34" charset="0"/>
              </a:rPr>
              <a:t>Infrastructure: Major Components</a:t>
            </a:r>
          </a:p>
        </p:txBody>
      </p:sp>
      <p:sp>
        <p:nvSpPr>
          <p:cNvPr id="5" name="Footer Placeholder 4">
            <a:extLst>
              <a:ext uri="{FF2B5EF4-FFF2-40B4-BE49-F238E27FC236}">
                <a16:creationId xmlns:a16="http://schemas.microsoft.com/office/drawing/2014/main" id="{D4766586-D6D5-7F7F-FD03-E3ABC95108AB}"/>
              </a:ext>
            </a:extLst>
          </p:cNvPr>
          <p:cNvSpPr>
            <a:spLocks noGrp="1"/>
          </p:cNvSpPr>
          <p:nvPr>
            <p:ph type="ftr" sz="quarter" idx="14"/>
          </p:nvPr>
        </p:nvSpPr>
        <p:spPr/>
        <p:txBody>
          <a:bodyPr/>
          <a:lstStyle/>
          <a:p>
            <a:r>
              <a:rPr lang="en-US"/>
              <a:t>Washington State: FHIR Forward</a:t>
            </a:r>
            <a:endParaRPr lang="en-US" dirty="0"/>
          </a:p>
        </p:txBody>
      </p:sp>
      <p:graphicFrame>
        <p:nvGraphicFramePr>
          <p:cNvPr id="6" name="Content Placeholder 2">
            <a:extLst>
              <a:ext uri="{FF2B5EF4-FFF2-40B4-BE49-F238E27FC236}">
                <a16:creationId xmlns:a16="http://schemas.microsoft.com/office/drawing/2014/main" id="{45DF75E8-7E96-2F48-08A5-DEE0CCD92233}"/>
              </a:ext>
            </a:extLst>
          </p:cNvPr>
          <p:cNvGraphicFramePr>
            <a:graphicFrameLocks/>
          </p:cNvGraphicFramePr>
          <p:nvPr>
            <p:extLst>
              <p:ext uri="{D42A27DB-BD31-4B8C-83A1-F6EECF244321}">
                <p14:modId xmlns:p14="http://schemas.microsoft.com/office/powerpoint/2010/main" val="805907137"/>
              </p:ext>
            </p:extLst>
          </p:nvPr>
        </p:nvGraphicFramePr>
        <p:xfrm>
          <a:off x="838200" y="1917065"/>
          <a:ext cx="10515600" cy="366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81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7B36-ECAB-7CE9-8FF8-4CF1BAA68B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449152-AF9C-382D-B377-37940C162FF7}"/>
              </a:ext>
            </a:extLst>
          </p:cNvPr>
          <p:cNvSpPr>
            <a:spLocks noGrp="1"/>
          </p:cNvSpPr>
          <p:nvPr>
            <p:ph type="sldNum" sz="quarter" idx="12"/>
          </p:nvPr>
        </p:nvSpPr>
        <p:spPr/>
        <p:txBody>
          <a:bodyPr/>
          <a:lstStyle/>
          <a:p>
            <a:fld id="{2F8AF2E6-64A8-0F46-AF27-0A96D82A033B}" type="slidenum">
              <a:rPr lang="en-US" smtClean="0"/>
              <a:pPr/>
              <a:t>5</a:t>
            </a:fld>
            <a:endParaRPr lang="en-US" dirty="0"/>
          </a:p>
        </p:txBody>
      </p:sp>
      <p:sp>
        <p:nvSpPr>
          <p:cNvPr id="3" name="Title 2">
            <a:extLst>
              <a:ext uri="{FF2B5EF4-FFF2-40B4-BE49-F238E27FC236}">
                <a16:creationId xmlns:a16="http://schemas.microsoft.com/office/drawing/2014/main" id="{83A75201-413F-35C7-F554-E2C2E94D46C1}"/>
              </a:ext>
            </a:extLst>
          </p:cNvPr>
          <p:cNvSpPr>
            <a:spLocks noGrp="1"/>
          </p:cNvSpPr>
          <p:nvPr>
            <p:ph type="title"/>
          </p:nvPr>
        </p:nvSpPr>
        <p:spPr>
          <a:xfrm>
            <a:off x="510982" y="1087550"/>
            <a:ext cx="10591800" cy="999994"/>
          </a:xfrm>
        </p:spPr>
        <p:txBody>
          <a:bodyPr/>
          <a:lstStyle/>
          <a:p>
            <a:r>
              <a:rPr lang="en-US" dirty="0">
                <a:latin typeface="Prometo" panose="020B0604030203060203" pitchFamily="34" charset="0"/>
              </a:rPr>
              <a:t>FHIR Roadmap</a:t>
            </a:r>
          </a:p>
        </p:txBody>
      </p:sp>
      <p:sp>
        <p:nvSpPr>
          <p:cNvPr id="5" name="Footer Placeholder 4">
            <a:extLst>
              <a:ext uri="{FF2B5EF4-FFF2-40B4-BE49-F238E27FC236}">
                <a16:creationId xmlns:a16="http://schemas.microsoft.com/office/drawing/2014/main" id="{F2F71E10-3FA8-096C-D2AF-1C76D01720ED}"/>
              </a:ext>
            </a:extLst>
          </p:cNvPr>
          <p:cNvSpPr>
            <a:spLocks noGrp="1"/>
          </p:cNvSpPr>
          <p:nvPr>
            <p:ph type="ftr" sz="quarter" idx="14"/>
          </p:nvPr>
        </p:nvSpPr>
        <p:spPr/>
        <p:txBody>
          <a:bodyPr/>
          <a:lstStyle/>
          <a:p>
            <a:r>
              <a:rPr lang="en-US"/>
              <a:t>Washington State: FHIR Forward</a:t>
            </a:r>
            <a:endParaRPr lang="en-US" dirty="0"/>
          </a:p>
        </p:txBody>
      </p:sp>
      <p:graphicFrame>
        <p:nvGraphicFramePr>
          <p:cNvPr id="6" name="Content Placeholder 2">
            <a:extLst>
              <a:ext uri="{FF2B5EF4-FFF2-40B4-BE49-F238E27FC236}">
                <a16:creationId xmlns:a16="http://schemas.microsoft.com/office/drawing/2014/main" id="{DDA04EAF-21B1-65D1-0A15-8407770CE2AB}"/>
              </a:ext>
            </a:extLst>
          </p:cNvPr>
          <p:cNvGraphicFramePr>
            <a:graphicFrameLocks/>
          </p:cNvGraphicFramePr>
          <p:nvPr>
            <p:extLst>
              <p:ext uri="{D42A27DB-BD31-4B8C-83A1-F6EECF244321}">
                <p14:modId xmlns:p14="http://schemas.microsoft.com/office/powerpoint/2010/main" val="3845943867"/>
              </p:ext>
            </p:extLst>
          </p:nvPr>
        </p:nvGraphicFramePr>
        <p:xfrm>
          <a:off x="838200" y="1825625"/>
          <a:ext cx="10515600" cy="3660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a:extLst>
              <a:ext uri="{FF2B5EF4-FFF2-40B4-BE49-F238E27FC236}">
                <a16:creationId xmlns:a16="http://schemas.microsoft.com/office/drawing/2014/main" id="{76027408-5DEF-C1A3-1488-B2A2A39201C6}"/>
              </a:ext>
            </a:extLst>
          </p:cNvPr>
          <p:cNvPicPr>
            <a:picLocks noChangeAspect="1"/>
          </p:cNvPicPr>
          <p:nvPr/>
        </p:nvPicPr>
        <p:blipFill>
          <a:blip r:embed="rId8"/>
          <a:stretch>
            <a:fillRect/>
          </a:stretch>
        </p:blipFill>
        <p:spPr>
          <a:xfrm>
            <a:off x="4239391" y="456277"/>
            <a:ext cx="3123279" cy="1852767"/>
          </a:xfrm>
          <a:prstGeom prst="rect">
            <a:avLst/>
          </a:prstGeom>
        </p:spPr>
      </p:pic>
    </p:spTree>
    <p:extLst>
      <p:ext uri="{BB962C8B-B14F-4D97-AF65-F5344CB8AC3E}">
        <p14:creationId xmlns:p14="http://schemas.microsoft.com/office/powerpoint/2010/main" val="277752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80B9A-5F04-CAAE-1AE3-3DD0DAB7B78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ADDFC9-DAA7-124A-1A42-3369D8C9C285}"/>
              </a:ext>
            </a:extLst>
          </p:cNvPr>
          <p:cNvPicPr>
            <a:picLocks noChangeAspect="1"/>
          </p:cNvPicPr>
          <p:nvPr/>
        </p:nvPicPr>
        <p:blipFill>
          <a:blip r:embed="rId3"/>
          <a:stretch>
            <a:fillRect/>
          </a:stretch>
        </p:blipFill>
        <p:spPr>
          <a:xfrm>
            <a:off x="2319909" y="1176553"/>
            <a:ext cx="6911119" cy="5440789"/>
          </a:xfrm>
          <a:prstGeom prst="rect">
            <a:avLst/>
          </a:prstGeom>
        </p:spPr>
      </p:pic>
      <p:sp>
        <p:nvSpPr>
          <p:cNvPr id="2" name="Slide Number Placeholder 1">
            <a:extLst>
              <a:ext uri="{FF2B5EF4-FFF2-40B4-BE49-F238E27FC236}">
                <a16:creationId xmlns:a16="http://schemas.microsoft.com/office/drawing/2014/main" id="{632F58ED-6F76-67DD-389A-9DB74F78F0B7}"/>
              </a:ext>
            </a:extLst>
          </p:cNvPr>
          <p:cNvSpPr>
            <a:spLocks noGrp="1"/>
          </p:cNvSpPr>
          <p:nvPr>
            <p:ph type="sldNum" sz="quarter" idx="12"/>
          </p:nvPr>
        </p:nvSpPr>
        <p:spPr/>
        <p:txBody>
          <a:bodyPr/>
          <a:lstStyle/>
          <a:p>
            <a:fld id="{2F8AF2E6-64A8-0F46-AF27-0A96D82A033B}" type="slidenum">
              <a:rPr lang="en-US" smtClean="0"/>
              <a:pPr/>
              <a:t>6</a:t>
            </a:fld>
            <a:endParaRPr lang="en-US" dirty="0"/>
          </a:p>
        </p:txBody>
      </p:sp>
      <p:sp>
        <p:nvSpPr>
          <p:cNvPr id="3" name="Title 2">
            <a:extLst>
              <a:ext uri="{FF2B5EF4-FFF2-40B4-BE49-F238E27FC236}">
                <a16:creationId xmlns:a16="http://schemas.microsoft.com/office/drawing/2014/main" id="{5888CA79-761D-7620-B136-E90FCCC0FD01}"/>
              </a:ext>
            </a:extLst>
          </p:cNvPr>
          <p:cNvSpPr>
            <a:spLocks noGrp="1"/>
          </p:cNvSpPr>
          <p:nvPr>
            <p:ph type="title"/>
          </p:nvPr>
        </p:nvSpPr>
        <p:spPr>
          <a:xfrm>
            <a:off x="479569" y="801186"/>
            <a:ext cx="10591800" cy="999994"/>
          </a:xfrm>
        </p:spPr>
        <p:txBody>
          <a:bodyPr/>
          <a:lstStyle/>
          <a:p>
            <a:r>
              <a:rPr lang="en-US" dirty="0">
                <a:latin typeface="Prometo" panose="020B0604030203060203" pitchFamily="34" charset="0"/>
              </a:rPr>
              <a:t>FHIR Roadmap: High Level</a:t>
            </a:r>
          </a:p>
        </p:txBody>
      </p:sp>
      <p:sp>
        <p:nvSpPr>
          <p:cNvPr id="5" name="Footer Placeholder 4">
            <a:extLst>
              <a:ext uri="{FF2B5EF4-FFF2-40B4-BE49-F238E27FC236}">
                <a16:creationId xmlns:a16="http://schemas.microsoft.com/office/drawing/2014/main" id="{C412B7B6-8DBA-DC83-1B6E-FE9178F1ED9F}"/>
              </a:ext>
            </a:extLst>
          </p:cNvPr>
          <p:cNvSpPr>
            <a:spLocks noGrp="1"/>
          </p:cNvSpPr>
          <p:nvPr>
            <p:ph type="ftr" sz="quarter" idx="14"/>
          </p:nvPr>
        </p:nvSpPr>
        <p:spPr/>
        <p:txBody>
          <a:bodyPr/>
          <a:lstStyle/>
          <a:p>
            <a:r>
              <a:rPr lang="en-US"/>
              <a:t>Washington State: FHIR Forward</a:t>
            </a:r>
            <a:endParaRPr lang="en-US" dirty="0"/>
          </a:p>
        </p:txBody>
      </p:sp>
    </p:spTree>
    <p:extLst>
      <p:ext uri="{BB962C8B-B14F-4D97-AF65-F5344CB8AC3E}">
        <p14:creationId xmlns:p14="http://schemas.microsoft.com/office/powerpoint/2010/main" val="291149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2443-C51A-3A47-2920-416482F59058}"/>
              </a:ext>
            </a:extLst>
          </p:cNvPr>
          <p:cNvSpPr>
            <a:spLocks noGrp="1"/>
          </p:cNvSpPr>
          <p:nvPr>
            <p:ph type="title"/>
          </p:nvPr>
        </p:nvSpPr>
        <p:spPr>
          <a:xfrm>
            <a:off x="426027" y="649405"/>
            <a:ext cx="10591800" cy="999994"/>
          </a:xfrm>
        </p:spPr>
        <p:txBody>
          <a:bodyPr/>
          <a:lstStyle/>
          <a:p>
            <a:r>
              <a:rPr lang="en-US" dirty="0">
                <a:latin typeface="Prometo" panose="020B0604030203060203" pitchFamily="34" charset="0"/>
              </a:rPr>
              <a:t>Washington State Department of Health’s FHIR Ecosystem</a:t>
            </a:r>
          </a:p>
        </p:txBody>
      </p:sp>
      <p:sp>
        <p:nvSpPr>
          <p:cNvPr id="3" name="Slide Number Placeholder 2">
            <a:extLst>
              <a:ext uri="{FF2B5EF4-FFF2-40B4-BE49-F238E27FC236}">
                <a16:creationId xmlns:a16="http://schemas.microsoft.com/office/drawing/2014/main" id="{67BCDDC8-7E4B-CFE6-4EB5-727DA2668DB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100" b="0" i="0" u="none" strike="noStrike" kern="1200" cap="none" spc="0" normalizeH="0" baseline="0" noProof="0" smtClean="0">
                <a:ln>
                  <a:noFill/>
                </a:ln>
                <a:solidFill>
                  <a:srgbClr val="1E22AA"/>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srgbClr val="1E22AA"/>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EC47015F-8B5A-8B67-8BB9-6177B6C9F4BA}"/>
              </a:ext>
            </a:extLst>
          </p:cNvPr>
          <p:cNvSpPr>
            <a:spLocks noGrp="1"/>
          </p:cNvSpPr>
          <p:nvPr>
            <p:ph sz="quarter" idx="11"/>
          </p:nvPr>
        </p:nvSpPr>
        <p:spPr>
          <a:xfrm>
            <a:off x="426027" y="1764792"/>
            <a:ext cx="10679882" cy="4625385"/>
          </a:xfrm>
        </p:spPr>
        <p:txBody>
          <a:bodyPr>
            <a:normAutofit fontScale="62500" lnSpcReduction="20000"/>
          </a:bodyPr>
          <a:lstStyle/>
          <a:p>
            <a:pPr marL="257175" indent="-257175">
              <a:buFont typeface="Arial" panose="020B0604020202020204" pitchFamily="34" charset="0"/>
              <a:buChar char="•"/>
            </a:pPr>
            <a:r>
              <a:rPr lang="en-US" sz="2400" dirty="0">
                <a:latin typeface="Century Gothic"/>
              </a:rPr>
              <a:t>SMART on FHIR app  for PDMP: COSRI - Clinical Opioid Summary with Rx Integration</a:t>
            </a:r>
          </a:p>
          <a:p>
            <a:pPr marL="674846" lvl="1" indent="-285750"/>
            <a:r>
              <a:rPr lang="en-US" sz="2400" dirty="0">
                <a:latin typeface="Century Gothic"/>
              </a:rPr>
              <a:t> Installed in providers EMR or stand alone</a:t>
            </a:r>
          </a:p>
          <a:p>
            <a:pPr marL="257175" indent="-257175">
              <a:buFont typeface="Arial" panose="020B0604020202020204" pitchFamily="34" charset="0"/>
              <a:buChar char="•"/>
            </a:pPr>
            <a:r>
              <a:rPr lang="en-US" sz="2400" dirty="0">
                <a:latin typeface="Century Gothic"/>
              </a:rPr>
              <a:t>WA Health Summary with SMART Health Links</a:t>
            </a:r>
          </a:p>
          <a:p>
            <a:pPr marL="406082" lvl="1" indent="-185420"/>
            <a:r>
              <a:rPr lang="en-US" sz="2400" dirty="0">
                <a:latin typeface="Century Gothic"/>
              </a:rPr>
              <a:t>Portable International Patient Summary (IPS)</a:t>
            </a:r>
          </a:p>
          <a:p>
            <a:pPr marL="257175" indent="-257175">
              <a:buFont typeface="Arial" panose="020B0604020202020204" pitchFamily="34" charset="0"/>
              <a:buChar char="•"/>
            </a:pPr>
            <a:r>
              <a:rPr lang="en-US" sz="2400" dirty="0">
                <a:latin typeface="Century Gothic"/>
              </a:rPr>
              <a:t>WA Health: Hospital Capacity – SANER / SAFR – Situational Awareness</a:t>
            </a:r>
          </a:p>
          <a:p>
            <a:pPr marL="674846" lvl="1" indent="-285750"/>
            <a:r>
              <a:rPr lang="en-US" sz="2400" dirty="0">
                <a:latin typeface="Century Gothic"/>
              </a:rPr>
              <a:t>Helios innovation and standards development </a:t>
            </a:r>
          </a:p>
          <a:p>
            <a:r>
              <a:rPr lang="en-US" sz="2400" dirty="0">
                <a:latin typeface="Century Gothic"/>
              </a:rPr>
              <a:t>Death data - Vital Records Death Reporting </a:t>
            </a:r>
          </a:p>
          <a:p>
            <a:pPr lvl="1"/>
            <a:r>
              <a:rPr lang="en-US" sz="2400" dirty="0">
                <a:latin typeface="Century Gothic"/>
              </a:rPr>
              <a:t>PHFIC State and Local partnership with NCHS in adoption of FHIR</a:t>
            </a:r>
            <a:endParaRPr lang="en-US" sz="2400" dirty="0">
              <a:solidFill>
                <a:schemeClr val="bg1">
                  <a:lumMod val="75000"/>
                </a:schemeClr>
              </a:solidFill>
              <a:latin typeface="Century Gothic"/>
            </a:endParaRPr>
          </a:p>
          <a:p>
            <a:pPr marL="257175" indent="-257175"/>
            <a:r>
              <a:rPr lang="en-US" sz="2400" dirty="0">
                <a:latin typeface="Century Gothic"/>
              </a:rPr>
              <a:t>Co-Propel Birth Records &amp; Newborn Screening (NBS)</a:t>
            </a:r>
          </a:p>
          <a:p>
            <a:pPr marL="257175" indent="-257175"/>
            <a:r>
              <a:rPr lang="en-US" sz="2400" dirty="0">
                <a:latin typeface="Century Gothic"/>
              </a:rPr>
              <a:t>Communicable Disease Surveillance (</a:t>
            </a:r>
            <a:r>
              <a:rPr lang="en-US" sz="2400" dirty="0" err="1">
                <a:latin typeface="Century Gothic"/>
              </a:rPr>
              <a:t>eCR</a:t>
            </a:r>
            <a:r>
              <a:rPr lang="en-US" sz="2400" dirty="0">
                <a:latin typeface="Century Gothic"/>
              </a:rPr>
              <a:t>)</a:t>
            </a:r>
          </a:p>
          <a:p>
            <a:pPr marL="257175" indent="-257175"/>
            <a:r>
              <a:rPr lang="en-US" sz="2400" dirty="0">
                <a:latin typeface="Century Gothic"/>
              </a:rPr>
              <a:t>Chronic Disease Population Level Monitoring (TRAX)</a:t>
            </a:r>
          </a:p>
          <a:p>
            <a:pPr marL="257175" indent="-257175"/>
            <a:r>
              <a:rPr lang="en-US" sz="2400" dirty="0">
                <a:latin typeface="Century Gothic"/>
              </a:rPr>
              <a:t>Immunization Information System Bulk Data Exchange</a:t>
            </a:r>
          </a:p>
          <a:p>
            <a:endParaRPr lang="en-US" dirty="0"/>
          </a:p>
        </p:txBody>
      </p:sp>
      <p:sp>
        <p:nvSpPr>
          <p:cNvPr id="6" name="Footer Placeholder 5">
            <a:extLst>
              <a:ext uri="{FF2B5EF4-FFF2-40B4-BE49-F238E27FC236}">
                <a16:creationId xmlns:a16="http://schemas.microsoft.com/office/drawing/2014/main" id="{5A570A86-E402-D4D5-F623-A95BFEF04EDF}"/>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5C1E9"/>
                </a:solidFill>
                <a:effectLst/>
                <a:uLnTx/>
                <a:uFillTx/>
                <a:latin typeface="Century Gothic" panose="020B0502020202020204" pitchFamily="34" charset="0"/>
                <a:ea typeface="+mj-ea"/>
                <a:cs typeface="+mj-cs"/>
              </a:rPr>
              <a:t>Washington State: FHIR Forward</a:t>
            </a:r>
          </a:p>
        </p:txBody>
      </p:sp>
      <p:pic>
        <p:nvPicPr>
          <p:cNvPr id="7" name="Picture 6">
            <a:extLst>
              <a:ext uri="{FF2B5EF4-FFF2-40B4-BE49-F238E27FC236}">
                <a16:creationId xmlns:a16="http://schemas.microsoft.com/office/drawing/2014/main" id="{7DD80F91-759E-B5D5-7B55-832D3FF49D5F}"/>
              </a:ext>
            </a:extLst>
          </p:cNvPr>
          <p:cNvPicPr>
            <a:picLocks noChangeAspect="1"/>
          </p:cNvPicPr>
          <p:nvPr/>
        </p:nvPicPr>
        <p:blipFill>
          <a:blip r:embed="rId3"/>
          <a:stretch>
            <a:fillRect/>
          </a:stretch>
        </p:blipFill>
        <p:spPr>
          <a:xfrm>
            <a:off x="9557694" y="1807025"/>
            <a:ext cx="1802823" cy="587528"/>
          </a:xfrm>
          <a:prstGeom prst="rect">
            <a:avLst/>
          </a:prstGeom>
        </p:spPr>
      </p:pic>
      <p:pic>
        <p:nvPicPr>
          <p:cNvPr id="9" name="Picture 8">
            <a:extLst>
              <a:ext uri="{FF2B5EF4-FFF2-40B4-BE49-F238E27FC236}">
                <a16:creationId xmlns:a16="http://schemas.microsoft.com/office/drawing/2014/main" id="{3CDF2AB3-4AD1-136A-93E9-3041765EDFE2}"/>
              </a:ext>
            </a:extLst>
          </p:cNvPr>
          <p:cNvPicPr>
            <a:picLocks noChangeAspect="1"/>
          </p:cNvPicPr>
          <p:nvPr/>
        </p:nvPicPr>
        <p:blipFill>
          <a:blip r:embed="rId4"/>
          <a:stretch>
            <a:fillRect/>
          </a:stretch>
        </p:blipFill>
        <p:spPr>
          <a:xfrm>
            <a:off x="8694885" y="3280361"/>
            <a:ext cx="1249788" cy="603556"/>
          </a:xfrm>
          <a:prstGeom prst="rect">
            <a:avLst/>
          </a:prstGeom>
        </p:spPr>
      </p:pic>
      <p:pic>
        <p:nvPicPr>
          <p:cNvPr id="10" name="Picture 9">
            <a:extLst>
              <a:ext uri="{FF2B5EF4-FFF2-40B4-BE49-F238E27FC236}">
                <a16:creationId xmlns:a16="http://schemas.microsoft.com/office/drawing/2014/main" id="{A1DA1665-6353-03AE-4DB0-AB122E1535E7}"/>
              </a:ext>
            </a:extLst>
          </p:cNvPr>
          <p:cNvPicPr>
            <a:picLocks noChangeAspect="1"/>
          </p:cNvPicPr>
          <p:nvPr/>
        </p:nvPicPr>
        <p:blipFill>
          <a:blip r:embed="rId5"/>
          <a:stretch>
            <a:fillRect/>
          </a:stretch>
        </p:blipFill>
        <p:spPr>
          <a:xfrm>
            <a:off x="9305987" y="4360824"/>
            <a:ext cx="2054530" cy="536494"/>
          </a:xfrm>
          <a:prstGeom prst="rect">
            <a:avLst/>
          </a:prstGeom>
        </p:spPr>
      </p:pic>
      <p:pic>
        <p:nvPicPr>
          <p:cNvPr id="15" name="Picture 14">
            <a:extLst>
              <a:ext uri="{FF2B5EF4-FFF2-40B4-BE49-F238E27FC236}">
                <a16:creationId xmlns:a16="http://schemas.microsoft.com/office/drawing/2014/main" id="{8C26CBB3-959F-1E2E-A274-09F787ADF82D}"/>
              </a:ext>
            </a:extLst>
          </p:cNvPr>
          <p:cNvPicPr>
            <a:picLocks noChangeAspect="1"/>
          </p:cNvPicPr>
          <p:nvPr/>
        </p:nvPicPr>
        <p:blipFill>
          <a:blip r:embed="rId6"/>
          <a:stretch>
            <a:fillRect/>
          </a:stretch>
        </p:blipFill>
        <p:spPr>
          <a:xfrm>
            <a:off x="9131093" y="2319890"/>
            <a:ext cx="2511615" cy="999995"/>
          </a:xfrm>
          <a:prstGeom prst="rect">
            <a:avLst/>
          </a:prstGeom>
        </p:spPr>
      </p:pic>
      <p:pic>
        <p:nvPicPr>
          <p:cNvPr id="16" name="Picture 15">
            <a:extLst>
              <a:ext uri="{FF2B5EF4-FFF2-40B4-BE49-F238E27FC236}">
                <a16:creationId xmlns:a16="http://schemas.microsoft.com/office/drawing/2014/main" id="{D9A5BA16-8414-0CE0-FD62-0A2B9DEA5A99}"/>
              </a:ext>
            </a:extLst>
          </p:cNvPr>
          <p:cNvPicPr>
            <a:picLocks noChangeAspect="1"/>
          </p:cNvPicPr>
          <p:nvPr/>
        </p:nvPicPr>
        <p:blipFill>
          <a:blip r:embed="rId7"/>
          <a:stretch>
            <a:fillRect/>
          </a:stretch>
        </p:blipFill>
        <p:spPr>
          <a:xfrm>
            <a:off x="9131093" y="5291576"/>
            <a:ext cx="2200847" cy="725487"/>
          </a:xfrm>
          <a:prstGeom prst="rect">
            <a:avLst/>
          </a:prstGeom>
        </p:spPr>
      </p:pic>
      <p:pic>
        <p:nvPicPr>
          <p:cNvPr id="17" name="Picture 16">
            <a:extLst>
              <a:ext uri="{FF2B5EF4-FFF2-40B4-BE49-F238E27FC236}">
                <a16:creationId xmlns:a16="http://schemas.microsoft.com/office/drawing/2014/main" id="{4E4756E1-7A55-5F2D-F1D4-BF1583775A7C}"/>
              </a:ext>
            </a:extLst>
          </p:cNvPr>
          <p:cNvPicPr>
            <a:picLocks noChangeAspect="1"/>
          </p:cNvPicPr>
          <p:nvPr/>
        </p:nvPicPr>
        <p:blipFill>
          <a:blip r:embed="rId8"/>
          <a:stretch>
            <a:fillRect/>
          </a:stretch>
        </p:blipFill>
        <p:spPr>
          <a:xfrm>
            <a:off x="10101624" y="3155665"/>
            <a:ext cx="1362493" cy="999995"/>
          </a:xfrm>
          <a:prstGeom prst="rect">
            <a:avLst/>
          </a:prstGeom>
        </p:spPr>
      </p:pic>
    </p:spTree>
    <p:extLst>
      <p:ext uri="{BB962C8B-B14F-4D97-AF65-F5344CB8AC3E}">
        <p14:creationId xmlns:p14="http://schemas.microsoft.com/office/powerpoint/2010/main" val="69041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D69B7-8613-E732-578D-843DEBA91F48}"/>
              </a:ext>
            </a:extLst>
          </p:cNvPr>
          <p:cNvSpPr/>
          <p:nvPr/>
        </p:nvSpPr>
        <p:spPr>
          <a:xfrm>
            <a:off x="1113799" y="6269849"/>
            <a:ext cx="5564459" cy="46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AD21E2EC-5005-D9EA-B28B-83DD0C09A1D7}"/>
              </a:ext>
            </a:extLst>
          </p:cNvPr>
          <p:cNvPicPr>
            <a:picLocks noChangeAspect="1"/>
          </p:cNvPicPr>
          <p:nvPr/>
        </p:nvPicPr>
        <p:blipFill>
          <a:blip r:embed="rId2"/>
          <a:stretch>
            <a:fillRect/>
          </a:stretch>
        </p:blipFill>
        <p:spPr>
          <a:xfrm>
            <a:off x="2047341" y="427038"/>
            <a:ext cx="8097318" cy="6430962"/>
          </a:xfrm>
          <a:prstGeom prst="rect">
            <a:avLst/>
          </a:prstGeom>
          <a:noFill/>
          <a:ln>
            <a:noFill/>
          </a:ln>
        </p:spPr>
      </p:pic>
      <p:sp>
        <p:nvSpPr>
          <p:cNvPr id="5" name="Slide Number Placeholder 4">
            <a:extLst>
              <a:ext uri="{FF2B5EF4-FFF2-40B4-BE49-F238E27FC236}">
                <a16:creationId xmlns:a16="http://schemas.microsoft.com/office/drawing/2014/main" id="{71B7729C-EE22-BBB8-8400-272DA44BFC1F}"/>
              </a:ext>
            </a:extLst>
          </p:cNvPr>
          <p:cNvSpPr>
            <a:spLocks noGrp="1"/>
          </p:cNvSpPr>
          <p:nvPr>
            <p:ph type="sldNum" sz="quarter" idx="10"/>
          </p:nvPr>
        </p:nvSpPr>
        <p:spPr>
          <a:xfrm>
            <a:off x="11360517" y="6390178"/>
            <a:ext cx="513735" cy="227164"/>
          </a:xfrm>
        </p:spPr>
        <p:txBody>
          <a:bodyPr anchor="t">
            <a:normAutofit/>
          </a:bodyPr>
          <a:lstStyle/>
          <a:p>
            <a:pPr>
              <a:spcAft>
                <a:spcPts val="600"/>
              </a:spcAft>
            </a:pPr>
            <a:fld id="{2F8AF2E6-64A8-0F46-AF27-0A96D82A033B}" type="slidenum">
              <a:rPr lang="en-US" smtClean="0"/>
              <a:pPr>
                <a:spcAft>
                  <a:spcPts val="600"/>
                </a:spcAft>
              </a:pPr>
              <a:t>8</a:t>
            </a:fld>
            <a:endParaRPr lang="en-US"/>
          </a:p>
        </p:txBody>
      </p:sp>
      <p:sp>
        <p:nvSpPr>
          <p:cNvPr id="4" name="Footer Placeholder 3">
            <a:extLst>
              <a:ext uri="{FF2B5EF4-FFF2-40B4-BE49-F238E27FC236}">
                <a16:creationId xmlns:a16="http://schemas.microsoft.com/office/drawing/2014/main" id="{5D52AAC4-EA3A-5D78-E572-48902089AE91}"/>
              </a:ext>
            </a:extLst>
          </p:cNvPr>
          <p:cNvSpPr>
            <a:spLocks noGrp="1"/>
          </p:cNvSpPr>
          <p:nvPr>
            <p:ph type="ftr" sz="quarter" idx="15"/>
          </p:nvPr>
        </p:nvSpPr>
        <p:spPr>
          <a:xfrm>
            <a:off x="507420" y="91227"/>
            <a:ext cx="10570781" cy="365125"/>
          </a:xfrm>
        </p:spPr>
        <p:txBody>
          <a:bodyPr anchor="ctr">
            <a:normAutofit/>
          </a:bodyPr>
          <a:lstStyle/>
          <a:p>
            <a:pPr>
              <a:spcAft>
                <a:spcPts val="600"/>
              </a:spcAft>
            </a:pPr>
            <a:r>
              <a:rPr lang="en-US"/>
              <a:t>Washington State: FHIR Forward</a:t>
            </a:r>
          </a:p>
        </p:txBody>
      </p:sp>
    </p:spTree>
    <p:extLst>
      <p:ext uri="{BB962C8B-B14F-4D97-AF65-F5344CB8AC3E}">
        <p14:creationId xmlns:p14="http://schemas.microsoft.com/office/powerpoint/2010/main" val="245471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730D6-1E8C-3C45-911F-CEFF5C37A831}"/>
              </a:ext>
            </a:extLst>
          </p:cNvPr>
          <p:cNvSpPr>
            <a:spLocks noGrp="1"/>
          </p:cNvSpPr>
          <p:nvPr>
            <p:ph type="sldNum" sz="quarter" idx="12"/>
          </p:nvPr>
        </p:nvSpPr>
        <p:spPr/>
        <p:txBody>
          <a:bodyPr/>
          <a:lstStyle/>
          <a:p>
            <a:fld id="{2F8AF2E6-64A8-0F46-AF27-0A96D82A033B}" type="slidenum">
              <a:rPr lang="en-US" smtClean="0"/>
              <a:pPr/>
              <a:t>9</a:t>
            </a:fld>
            <a:endParaRPr lang="en-US" dirty="0"/>
          </a:p>
        </p:txBody>
      </p:sp>
      <p:sp>
        <p:nvSpPr>
          <p:cNvPr id="3" name="Title 2">
            <a:extLst>
              <a:ext uri="{FF2B5EF4-FFF2-40B4-BE49-F238E27FC236}">
                <a16:creationId xmlns:a16="http://schemas.microsoft.com/office/drawing/2014/main" id="{F2F7BC07-ABB1-A041-AF7A-4F188313201A}"/>
              </a:ext>
            </a:extLst>
          </p:cNvPr>
          <p:cNvSpPr>
            <a:spLocks noGrp="1"/>
          </p:cNvSpPr>
          <p:nvPr>
            <p:ph type="title"/>
          </p:nvPr>
        </p:nvSpPr>
        <p:spPr/>
        <p:txBody>
          <a:bodyPr/>
          <a:lstStyle/>
          <a:p>
            <a:r>
              <a:rPr lang="en-US" dirty="0">
                <a:latin typeface="Prometo" panose="020B0604030203060203" pitchFamily="34" charset="0"/>
              </a:rPr>
              <a:t>WA Health</a:t>
            </a:r>
          </a:p>
        </p:txBody>
      </p:sp>
      <p:sp>
        <p:nvSpPr>
          <p:cNvPr id="4" name="Content Placeholder 3">
            <a:extLst>
              <a:ext uri="{FF2B5EF4-FFF2-40B4-BE49-F238E27FC236}">
                <a16:creationId xmlns:a16="http://schemas.microsoft.com/office/drawing/2014/main" id="{82003A9B-ECDF-6640-A170-826D147C03F9}"/>
              </a:ext>
            </a:extLst>
          </p:cNvPr>
          <p:cNvSpPr>
            <a:spLocks noGrp="1"/>
          </p:cNvSpPr>
          <p:nvPr>
            <p:ph sz="quarter" idx="13"/>
          </p:nvPr>
        </p:nvSpPr>
        <p:spPr/>
        <p:txBody>
          <a:bodyPr>
            <a:noAutofit/>
          </a:bodyPr>
          <a:lstStyle/>
          <a:p>
            <a:pPr algn="l">
              <a:lnSpc>
                <a:spcPct val="100000"/>
              </a:lnSpc>
            </a:pPr>
            <a:r>
              <a:rPr lang="en-US" b="1" i="0" u="none" strike="noStrike" baseline="0" dirty="0">
                <a:latin typeface="+mn-lt"/>
              </a:rPr>
              <a:t>W</a:t>
            </a:r>
            <a:r>
              <a:rPr lang="en-US" i="0" u="none" strike="noStrike" baseline="0" dirty="0">
                <a:latin typeface="+mn-lt"/>
              </a:rPr>
              <a:t>ashington’s </a:t>
            </a:r>
            <a:r>
              <a:rPr lang="en-US" b="1" i="0" u="none" strike="noStrike" baseline="0" dirty="0">
                <a:latin typeface="+mn-lt"/>
              </a:rPr>
              <a:t>H</a:t>
            </a:r>
            <a:r>
              <a:rPr lang="en-US" i="0" u="none" strike="noStrike" baseline="0" dirty="0">
                <a:latin typeface="+mn-lt"/>
              </a:rPr>
              <a:t>ealthcare </a:t>
            </a:r>
            <a:r>
              <a:rPr lang="en-US" b="1" i="0" u="none" strike="noStrike" baseline="0" dirty="0">
                <a:latin typeface="+mn-lt"/>
              </a:rPr>
              <a:t>E</a:t>
            </a:r>
            <a:r>
              <a:rPr lang="en-US" i="0" u="none" strike="noStrike" baseline="0" dirty="0">
                <a:latin typeface="+mn-lt"/>
              </a:rPr>
              <a:t>mergency </a:t>
            </a:r>
            <a:r>
              <a:rPr lang="en-US" b="1" i="0" u="none" strike="noStrike" baseline="0" dirty="0">
                <a:latin typeface="+mn-lt"/>
              </a:rPr>
              <a:t>A</a:t>
            </a:r>
            <a:r>
              <a:rPr lang="en-US" i="0" u="none" strike="noStrike" baseline="0" dirty="0">
                <a:latin typeface="+mn-lt"/>
              </a:rPr>
              <a:t>nd </a:t>
            </a:r>
            <a:r>
              <a:rPr lang="en-US" b="1" i="0" u="none" strike="noStrike" baseline="0" dirty="0">
                <a:latin typeface="+mn-lt"/>
              </a:rPr>
              <a:t>L</a:t>
            </a:r>
            <a:r>
              <a:rPr lang="en-US" i="0" u="none" strike="noStrike" baseline="0" dirty="0">
                <a:latin typeface="+mn-lt"/>
              </a:rPr>
              <a:t>ogistics </a:t>
            </a:r>
            <a:r>
              <a:rPr lang="en-US" b="1" i="0" u="none" strike="noStrike" baseline="0" dirty="0">
                <a:latin typeface="+mn-lt"/>
              </a:rPr>
              <a:t>T</a:t>
            </a:r>
            <a:r>
              <a:rPr lang="en-US" i="0" u="none" strike="noStrike" baseline="0" dirty="0">
                <a:latin typeface="+mn-lt"/>
              </a:rPr>
              <a:t>racking </a:t>
            </a:r>
            <a:r>
              <a:rPr lang="en-US" b="1" i="0" u="none" strike="noStrike" baseline="0" dirty="0">
                <a:latin typeface="+mn-lt"/>
              </a:rPr>
              <a:t>H</a:t>
            </a:r>
            <a:r>
              <a:rPr lang="en-US" i="0" u="none" strike="noStrike" baseline="0" dirty="0">
                <a:latin typeface="+mn-lt"/>
              </a:rPr>
              <a:t>ub</a:t>
            </a:r>
            <a:endParaRPr lang="en-US" i="0" u="none" strike="noStrike" dirty="0">
              <a:solidFill>
                <a:srgbClr val="000000"/>
              </a:solidFill>
              <a:effectLst/>
              <a:latin typeface="+mn-lt"/>
            </a:endParaRPr>
          </a:p>
          <a:p>
            <a:pPr algn="l" rtl="0" fontAlgn="base">
              <a:lnSpc>
                <a:spcPct val="100000"/>
              </a:lnSpc>
              <a:buFont typeface="Arial" panose="020B0604020202020204" pitchFamily="34" charset="0"/>
              <a:buChar char="•"/>
            </a:pPr>
            <a:r>
              <a:rPr lang="en-US" b="0" i="0" u="none" strike="noStrike" dirty="0">
                <a:solidFill>
                  <a:srgbClr val="000000"/>
                </a:solidFill>
                <a:effectLst/>
                <a:latin typeface="+mn-lt"/>
              </a:rPr>
              <a:t>Provides </a:t>
            </a:r>
            <a:r>
              <a:rPr lang="en-US" b="1" i="0" u="none" strike="noStrike" dirty="0">
                <a:solidFill>
                  <a:srgbClr val="000000"/>
                </a:solidFill>
                <a:effectLst/>
                <a:latin typeface="+mn-lt"/>
              </a:rPr>
              <a:t>state-wide view </a:t>
            </a:r>
            <a:r>
              <a:rPr lang="en-US" b="0" i="0" u="none" strike="noStrike" dirty="0">
                <a:solidFill>
                  <a:srgbClr val="000000"/>
                </a:solidFill>
                <a:effectLst/>
                <a:latin typeface="+mn-lt"/>
              </a:rPr>
              <a:t>of:</a:t>
            </a:r>
          </a:p>
          <a:p>
            <a:pPr lvl="1" fontAlgn="base">
              <a:lnSpc>
                <a:spcPct val="100000"/>
              </a:lnSpc>
            </a:pPr>
            <a:r>
              <a:rPr lang="en-US" dirty="0">
                <a:solidFill>
                  <a:srgbClr val="000000"/>
                </a:solidFill>
                <a:latin typeface="+mn-lt"/>
              </a:rPr>
              <a:t>Hospital capacity for acute care, ICU, and surge beds</a:t>
            </a:r>
          </a:p>
          <a:p>
            <a:pPr lvl="1" fontAlgn="base">
              <a:lnSpc>
                <a:spcPct val="100000"/>
              </a:lnSpc>
            </a:pPr>
            <a:r>
              <a:rPr lang="en-US" b="0" i="0" u="none" strike="noStrike" dirty="0">
                <a:solidFill>
                  <a:srgbClr val="000000"/>
                </a:solidFill>
                <a:effectLst/>
                <a:latin typeface="+mn-lt"/>
              </a:rPr>
              <a:t>Ventilator </a:t>
            </a:r>
            <a:r>
              <a:rPr lang="en-US" dirty="0">
                <a:solidFill>
                  <a:srgbClr val="000000"/>
                </a:solidFill>
                <a:latin typeface="+mn-lt"/>
              </a:rPr>
              <a:t>a</a:t>
            </a:r>
            <a:r>
              <a:rPr lang="en-US" b="0" i="0" u="none" strike="noStrike" dirty="0">
                <a:solidFill>
                  <a:srgbClr val="000000"/>
                </a:solidFill>
                <a:effectLst/>
                <a:latin typeface="+mn-lt"/>
              </a:rPr>
              <a:t>vailability</a:t>
            </a:r>
          </a:p>
          <a:p>
            <a:pPr lvl="1" fontAlgn="base">
              <a:lnSpc>
                <a:spcPct val="100000"/>
              </a:lnSpc>
            </a:pPr>
            <a:r>
              <a:rPr lang="en-US" b="0" i="0" u="none" strike="noStrike" dirty="0">
                <a:solidFill>
                  <a:srgbClr val="000000"/>
                </a:solidFill>
                <a:effectLst/>
                <a:latin typeface="+mn-lt"/>
              </a:rPr>
              <a:t>Supplies &amp; PPE</a:t>
            </a:r>
          </a:p>
          <a:p>
            <a:pPr lvl="1" fontAlgn="base">
              <a:lnSpc>
                <a:spcPct val="100000"/>
              </a:lnSpc>
            </a:pPr>
            <a:r>
              <a:rPr lang="en-US" dirty="0">
                <a:solidFill>
                  <a:srgbClr val="000000"/>
                </a:solidFill>
                <a:latin typeface="+mn-lt"/>
              </a:rPr>
              <a:t>Influenza &amp; RSV Statistics</a:t>
            </a:r>
          </a:p>
          <a:p>
            <a:pPr fontAlgn="base">
              <a:lnSpc>
                <a:spcPct val="100000"/>
              </a:lnSpc>
            </a:pPr>
            <a:r>
              <a:rPr lang="en-US" b="0" i="0" u="none" strike="noStrike" dirty="0">
                <a:solidFill>
                  <a:srgbClr val="000000"/>
                </a:solidFill>
                <a:effectLst/>
                <a:latin typeface="+mn-lt"/>
              </a:rPr>
              <a:t>The Situational Awareness Platform for DOH</a:t>
            </a:r>
          </a:p>
          <a:p>
            <a:pPr lvl="1" fontAlgn="base">
              <a:lnSpc>
                <a:spcPct val="100000"/>
              </a:lnSpc>
            </a:pPr>
            <a:r>
              <a:rPr lang="en-US" dirty="0">
                <a:solidFill>
                  <a:srgbClr val="000000"/>
                </a:solidFill>
                <a:latin typeface="+mn-lt"/>
              </a:rPr>
              <a:t>Future capabilities: Behavioral Health, Automated Reporting (FHIR), Near real-time bed capacity, BH bed registry</a:t>
            </a:r>
            <a:endParaRPr lang="en-US" b="0" i="0" u="none" strike="noStrike" dirty="0">
              <a:solidFill>
                <a:srgbClr val="000000"/>
              </a:solidFill>
              <a:effectLst/>
              <a:latin typeface="+mn-lt"/>
            </a:endParaRPr>
          </a:p>
          <a:p>
            <a:pPr algn="l" rtl="0" fontAlgn="base">
              <a:lnSpc>
                <a:spcPct val="100000"/>
              </a:lnSpc>
              <a:buFont typeface="Arial" panose="020B0604020202020204" pitchFamily="34" charset="0"/>
              <a:buChar char="•"/>
            </a:pPr>
            <a:r>
              <a:rPr lang="en-US" b="0" i="0" u="none" strike="noStrike" dirty="0">
                <a:solidFill>
                  <a:srgbClr val="000000"/>
                </a:solidFill>
                <a:effectLst/>
                <a:latin typeface="+mn-lt"/>
              </a:rPr>
              <a:t>Other conditions/emergency situations' victims tracking (wildfire, flood, hurricane, tornadoes etc.)</a:t>
            </a:r>
            <a:r>
              <a:rPr lang="en-US" b="0" i="0" dirty="0">
                <a:solidFill>
                  <a:srgbClr val="000000"/>
                </a:solidFill>
                <a:effectLst/>
                <a:latin typeface="+mn-lt"/>
              </a:rPr>
              <a:t>​</a:t>
            </a:r>
          </a:p>
          <a:p>
            <a:pPr algn="l" rtl="0" fontAlgn="base">
              <a:lnSpc>
                <a:spcPct val="100000"/>
              </a:lnSpc>
              <a:buFont typeface="Arial" panose="020B0604020202020204" pitchFamily="34" charset="0"/>
              <a:buChar char="•"/>
            </a:pPr>
            <a:endParaRPr lang="en-US" b="0" i="0" dirty="0">
              <a:solidFill>
                <a:srgbClr val="000000"/>
              </a:solidFill>
              <a:effectLst/>
              <a:latin typeface="+mn-lt"/>
            </a:endParaRPr>
          </a:p>
          <a:p>
            <a:pPr algn="l" rtl="0" fontAlgn="base">
              <a:lnSpc>
                <a:spcPct val="100000"/>
              </a:lnSpc>
              <a:buFont typeface="Arial" panose="020B0604020202020204" pitchFamily="34" charset="0"/>
              <a:buChar char="•"/>
            </a:pPr>
            <a:endParaRPr lang="en-US" sz="1200" b="0" i="0" dirty="0">
              <a:solidFill>
                <a:srgbClr val="000000"/>
              </a:solidFill>
              <a:effectLst/>
              <a:latin typeface="+mn-lt"/>
            </a:endParaRPr>
          </a:p>
        </p:txBody>
      </p:sp>
      <p:sp>
        <p:nvSpPr>
          <p:cNvPr id="5" name="Footer Placeholder 4">
            <a:extLst>
              <a:ext uri="{FF2B5EF4-FFF2-40B4-BE49-F238E27FC236}">
                <a16:creationId xmlns:a16="http://schemas.microsoft.com/office/drawing/2014/main" id="{0128539D-20E1-FD4E-87EB-C0ADEB07EF3F}"/>
              </a:ext>
            </a:extLst>
          </p:cNvPr>
          <p:cNvSpPr>
            <a:spLocks noGrp="1"/>
          </p:cNvSpPr>
          <p:nvPr>
            <p:ph type="ftr" sz="quarter" idx="14"/>
          </p:nvPr>
        </p:nvSpPr>
        <p:spPr/>
        <p:txBody>
          <a:bodyPr/>
          <a:lstStyle/>
          <a:p>
            <a:r>
              <a:rPr lang="en-US"/>
              <a:t>Washington State: FHIR Forward</a:t>
            </a:r>
            <a:endParaRPr lang="en-US" dirty="0"/>
          </a:p>
        </p:txBody>
      </p:sp>
      <p:pic>
        <p:nvPicPr>
          <p:cNvPr id="7" name="Picture 6">
            <a:extLst>
              <a:ext uri="{FF2B5EF4-FFF2-40B4-BE49-F238E27FC236}">
                <a16:creationId xmlns:a16="http://schemas.microsoft.com/office/drawing/2014/main" id="{260FCB26-87DC-277C-6537-DC90416D7413}"/>
              </a:ext>
            </a:extLst>
          </p:cNvPr>
          <p:cNvPicPr>
            <a:picLocks noChangeAspect="1"/>
          </p:cNvPicPr>
          <p:nvPr/>
        </p:nvPicPr>
        <p:blipFill>
          <a:blip r:embed="rId3"/>
          <a:stretch>
            <a:fillRect/>
          </a:stretch>
        </p:blipFill>
        <p:spPr>
          <a:xfrm>
            <a:off x="8664498" y="910265"/>
            <a:ext cx="3209754" cy="2355545"/>
          </a:xfrm>
          <a:prstGeom prst="rect">
            <a:avLst/>
          </a:prstGeom>
        </p:spPr>
      </p:pic>
    </p:spTree>
    <p:extLst>
      <p:ext uri="{BB962C8B-B14F-4D97-AF65-F5344CB8AC3E}">
        <p14:creationId xmlns:p14="http://schemas.microsoft.com/office/powerpoint/2010/main" val="180370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3.xml><?xml version="1.0" encoding="utf-8"?>
<a:theme xmlns:a="http://schemas.openxmlformats.org/drawingml/2006/main" name="1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4.xml><?xml version="1.0" encoding="utf-8"?>
<a:theme xmlns:a="http://schemas.openxmlformats.org/drawingml/2006/main" name="2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5.xml><?xml version="1.0" encoding="utf-8"?>
<a:theme xmlns:a="http://schemas.openxmlformats.org/drawingml/2006/main" name="3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6.xml><?xml version="1.0" encoding="utf-8"?>
<a:theme xmlns:a="http://schemas.openxmlformats.org/drawingml/2006/main" name="4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7.xml><?xml version="1.0" encoding="utf-8"?>
<a:theme xmlns:a="http://schemas.openxmlformats.org/drawingml/2006/main" name="5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8.xml><?xml version="1.0" encoding="utf-8"?>
<a:theme xmlns:a="http://schemas.openxmlformats.org/drawingml/2006/main" name="6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ppt/theme/theme9.xml><?xml version="1.0" encoding="utf-8"?>
<a:theme xmlns:a="http://schemas.openxmlformats.org/drawingml/2006/main" name="7_HIMSS Main Template">
  <a:themeElements>
    <a:clrScheme name="HIMSS22">
      <a:dk1>
        <a:srgbClr val="333333"/>
      </a:dk1>
      <a:lt1>
        <a:srgbClr val="FFFFFF"/>
      </a:lt1>
      <a:dk2>
        <a:srgbClr val="20145E"/>
      </a:dk2>
      <a:lt2>
        <a:srgbClr val="777777"/>
      </a:lt2>
      <a:accent1>
        <a:srgbClr val="1E22AA"/>
      </a:accent1>
      <a:accent2>
        <a:srgbClr val="55C1E9"/>
      </a:accent2>
      <a:accent3>
        <a:srgbClr val="FF5959"/>
      </a:accent3>
      <a:accent4>
        <a:srgbClr val="3CD5AF"/>
      </a:accent4>
      <a:accent5>
        <a:srgbClr val="FFC72C"/>
      </a:accent5>
      <a:accent6>
        <a:srgbClr val="D064CE"/>
      </a:accent6>
      <a:hlink>
        <a:srgbClr val="20145F"/>
      </a:hlink>
      <a:folHlink>
        <a:srgbClr val="BFBFB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IMSS_Powerpoint" id="{02F49452-A24F-E947-B927-5A8A0C6DACE2}" vid="{22F9A577-ABF8-6944-901B-C9DA339A83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960F6DFDB1AD45AD527412C5467809" ma:contentTypeVersion="17" ma:contentTypeDescription="Create a new document." ma:contentTypeScope="" ma:versionID="e2b1fafcb1f59ecff59de976a4827711">
  <xsd:schema xmlns:xsd="http://www.w3.org/2001/XMLSchema" xmlns:xs="http://www.w3.org/2001/XMLSchema" xmlns:p="http://schemas.microsoft.com/office/2006/metadata/properties" xmlns:ns1="http://schemas.microsoft.com/sharepoint/v3" xmlns:ns2="a5da0c5e-b946-47eb-84fc-496cfe085075" xmlns:ns3="069eb0bf-3873-462f-bd4d-54e4ad030727" targetNamespace="http://schemas.microsoft.com/office/2006/metadata/properties" ma:root="true" ma:fieldsID="0d85647cd3716cc303003eb8fda3e259" ns1:_="" ns2:_="" ns3:_="">
    <xsd:import namespace="http://schemas.microsoft.com/sharepoint/v3"/>
    <xsd:import namespace="a5da0c5e-b946-47eb-84fc-496cfe085075"/>
    <xsd:import namespace="069eb0bf-3873-462f-bd4d-54e4ad0307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da0c5e-b946-47eb-84fc-496cfe08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0a6a1c-50a4-4ec0-87e3-f00760ffe7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9eb0bf-3873-462f-bd4d-54e4ad03072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182aa3a-98e4-4fd6-bc5e-27a4044e00fa}" ma:internalName="TaxCatchAll" ma:showField="CatchAllData" ma:web="069eb0bf-3873-462f-bd4d-54e4ad0307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5da0c5e-b946-47eb-84fc-496cfe085075">
      <Terms xmlns="http://schemas.microsoft.com/office/infopath/2007/PartnerControls"/>
    </lcf76f155ced4ddcb4097134ff3c332f>
    <TaxCatchAll xmlns="069eb0bf-3873-462f-bd4d-54e4ad0307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D7D7F4-BAC1-41A5-A3BD-DE8E3B680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da0c5e-b946-47eb-84fc-496cfe085075"/>
    <ds:schemaRef ds:uri="069eb0bf-3873-462f-bd4d-54e4ad0307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9834ED-A3DB-47BF-96B2-5BFE9A654548}">
  <ds:schemaRefs>
    <ds:schemaRef ds:uri="http://schemas.microsoft.com/office/2006/documentManagement/types"/>
    <ds:schemaRef ds:uri="a5da0c5e-b946-47eb-84fc-496cfe085075"/>
    <ds:schemaRef ds:uri="http://schemas.microsoft.com/sharepoint/v3"/>
    <ds:schemaRef ds:uri="http://purl.org/dc/terms/"/>
    <ds:schemaRef ds:uri="http://schemas.microsoft.com/office/infopath/2007/PartnerControls"/>
    <ds:schemaRef ds:uri="http://schemas.microsoft.com/office/2006/metadata/properties"/>
    <ds:schemaRef ds:uri="http://purl.org/dc/dcmitype/"/>
    <ds:schemaRef ds:uri="http://www.w3.org/XML/1998/namespace"/>
    <ds:schemaRef ds:uri="http://purl.org/dc/elements/1.1/"/>
    <ds:schemaRef ds:uri="http://schemas.openxmlformats.org/package/2006/metadata/core-properties"/>
    <ds:schemaRef ds:uri="069eb0bf-3873-462f-bd4d-54e4ad030727"/>
  </ds:schemaRefs>
</ds:datastoreItem>
</file>

<file path=customXml/itemProps3.xml><?xml version="1.0" encoding="utf-8"?>
<ds:datastoreItem xmlns:ds="http://schemas.openxmlformats.org/officeDocument/2006/customXml" ds:itemID="{D865A9CB-4A0B-4E01-B032-74F2500F26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2112</TotalTime>
  <Words>2049</Words>
  <Application>Microsoft Office PowerPoint</Application>
  <PresentationFormat>Widescreen</PresentationFormat>
  <Paragraphs>301</Paragraphs>
  <Slides>27</Slides>
  <Notes>17</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27</vt:i4>
      </vt:variant>
    </vt:vector>
  </HeadingPairs>
  <TitlesOfParts>
    <vt:vector size="49" baseType="lpstr">
      <vt:lpstr>Aptos</vt:lpstr>
      <vt:lpstr>Aptos Display</vt:lpstr>
      <vt:lpstr>Arial</vt:lpstr>
      <vt:lpstr>Arial,Sans-Serif</vt:lpstr>
      <vt:lpstr>Calibri</vt:lpstr>
      <vt:lpstr>Calibri Light</vt:lpstr>
      <vt:lpstr>Century Gothic</vt:lpstr>
      <vt:lpstr>Courier New</vt:lpstr>
      <vt:lpstr>Prometo</vt:lpstr>
      <vt:lpstr>Prometo Medium</vt:lpstr>
      <vt:lpstr>Rockwell</vt:lpstr>
      <vt:lpstr>Segoe UI</vt:lpstr>
      <vt:lpstr>Wingdings</vt:lpstr>
      <vt:lpstr>Office Theme</vt:lpstr>
      <vt:lpstr>HIMSS Main Template</vt:lpstr>
      <vt:lpstr>1_HIMSS Main Template</vt:lpstr>
      <vt:lpstr>2_HIMSS Main Template</vt:lpstr>
      <vt:lpstr>3_HIMSS Main Template</vt:lpstr>
      <vt:lpstr>4_HIMSS Main Template</vt:lpstr>
      <vt:lpstr>5_HIMSS Main Template</vt:lpstr>
      <vt:lpstr>6_HIMSS Main Template</vt:lpstr>
      <vt:lpstr>7_HIMSS Main Template</vt:lpstr>
      <vt:lpstr>PowerPoint Presentation</vt:lpstr>
      <vt:lpstr>Welcome</vt:lpstr>
      <vt:lpstr>Our Vision</vt:lpstr>
      <vt:lpstr>Infrastructure: Major Components</vt:lpstr>
      <vt:lpstr>FHIR Roadmap</vt:lpstr>
      <vt:lpstr>FHIR Roadmap: High Level</vt:lpstr>
      <vt:lpstr>Washington State Department of Health’s FHIR Ecosystem</vt:lpstr>
      <vt:lpstr>PowerPoint Presentation</vt:lpstr>
      <vt:lpstr>WA Health</vt:lpstr>
      <vt:lpstr>Vital Records Death Reporting</vt:lpstr>
      <vt:lpstr>PowerPoint Presentation</vt:lpstr>
      <vt:lpstr>PowerPoint Presentation</vt:lpstr>
      <vt:lpstr>PowerPoint Presentation</vt:lpstr>
      <vt:lpstr>PowerPoint Presentation</vt:lpstr>
      <vt:lpstr>PowerPoint Presentation</vt:lpstr>
      <vt:lpstr>Phase II</vt:lpstr>
      <vt:lpstr>Birth Records &amp; Newborn Screening (NBS)</vt:lpstr>
      <vt:lpstr>Immunization Information Systems Bulk Data Exchange</vt:lpstr>
      <vt:lpstr>WA - Health Summary (WA Verify+)</vt:lpstr>
      <vt:lpstr>Empowering Patients with their Data</vt:lpstr>
      <vt:lpstr>Multiple Methods for Access and Storing</vt:lpstr>
      <vt:lpstr>Mobile Health Summary</vt:lpstr>
      <vt:lpstr>PowerPoint Presentation</vt:lpstr>
      <vt:lpstr>Public-Private-Academic Partnerships</vt:lpstr>
      <vt:lpstr>Importance of Strategic Partnerships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Bair, Jessica (DOH)</dc:creator>
  <cp:lastModifiedBy>Bair, Jessica (DOH)</cp:lastModifiedBy>
  <cp:revision>28</cp:revision>
  <dcterms:created xsi:type="dcterms:W3CDTF">2025-02-21T18:39:05Z</dcterms:created>
  <dcterms:modified xsi:type="dcterms:W3CDTF">2025-03-01T00:43:29Z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520fa42-cf58-4c22-8b93-58cf1d3bd1cb_Enabled">
    <vt:lpwstr>true</vt:lpwstr>
  </property>
  <property fmtid="{D5CDD505-2E9C-101B-9397-08002B2CF9AE}" pid="3" name="MSIP_Label_1520fa42-cf58-4c22-8b93-58cf1d3bd1cb_SetDate">
    <vt:lpwstr>2025-02-25T17:26:45Z</vt:lpwstr>
  </property>
  <property fmtid="{D5CDD505-2E9C-101B-9397-08002B2CF9AE}" pid="4" name="MSIP_Label_1520fa42-cf58-4c22-8b93-58cf1d3bd1cb_Method">
    <vt:lpwstr>Standard</vt:lpwstr>
  </property>
  <property fmtid="{D5CDD505-2E9C-101B-9397-08002B2CF9AE}" pid="5" name="MSIP_Label_1520fa42-cf58-4c22-8b93-58cf1d3bd1cb_Name">
    <vt:lpwstr>Public Information</vt:lpwstr>
  </property>
  <property fmtid="{D5CDD505-2E9C-101B-9397-08002B2CF9AE}" pid="6" name="MSIP_Label_1520fa42-cf58-4c22-8b93-58cf1d3bd1cb_SiteId">
    <vt:lpwstr>11d0e217-264e-400a-8ba0-57dcc127d72d</vt:lpwstr>
  </property>
  <property fmtid="{D5CDD505-2E9C-101B-9397-08002B2CF9AE}" pid="7" name="MSIP_Label_1520fa42-cf58-4c22-8b93-58cf1d3bd1cb_ActionId">
    <vt:lpwstr>b6586fc9-0722-4f5f-8ff4-b8d502aec811</vt:lpwstr>
  </property>
  <property fmtid="{D5CDD505-2E9C-101B-9397-08002B2CF9AE}" pid="8" name="MSIP_Label_1520fa42-cf58-4c22-8b93-58cf1d3bd1cb_ContentBits">
    <vt:lpwstr>0</vt:lpwstr>
  </property>
  <property fmtid="{D5CDD505-2E9C-101B-9397-08002B2CF9AE}" pid="9" name="ContentTypeId">
    <vt:lpwstr>0x01010085960F6DFDB1AD45AD527412C5467809</vt:lpwstr>
  </property>
  <property fmtid="{D5CDD505-2E9C-101B-9397-08002B2CF9AE}" pid="10" name="MediaServiceImageTags">
    <vt:lpwstr/>
  </property>
  <property fmtid="{D5CDD505-2E9C-101B-9397-08002B2CF9AE}" pid="11" name="MSIP_Label_1520fa42-cf58-4c22-8b93-58cf1d3bd1cb_Tag">
    <vt:lpwstr>10, 3, 0, 2</vt:lpwstr>
  </property>
</Properties>
</file>